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21"/>
  </p:notesMasterIdLst>
  <p:sldIdLst>
    <p:sldId id="256" r:id="rId2"/>
    <p:sldId id="257" r:id="rId3"/>
    <p:sldId id="258" r:id="rId4"/>
    <p:sldId id="275" r:id="rId5"/>
    <p:sldId id="260" r:id="rId6"/>
    <p:sldId id="278" r:id="rId7"/>
    <p:sldId id="279" r:id="rId8"/>
    <p:sldId id="262" r:id="rId9"/>
    <p:sldId id="285" r:id="rId10"/>
    <p:sldId id="282" r:id="rId11"/>
    <p:sldId id="276" r:id="rId12"/>
    <p:sldId id="281" r:id="rId13"/>
    <p:sldId id="284" r:id="rId14"/>
    <p:sldId id="273" r:id="rId15"/>
    <p:sldId id="283" r:id="rId16"/>
    <p:sldId id="264" r:id="rId17"/>
    <p:sldId id="268" r:id="rId18"/>
    <p:sldId id="286" r:id="rId19"/>
    <p:sldId id="269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  <p:extLst>
    <p:ext uri="{EFAFB233-063F-42B5-8137-9DF3F51BA10A}">
      <p15:sldGuideLst xmlns:p15="http://schemas.microsoft.com/office/powerpoint/2012/main">
        <p15:guide id="1" pos="40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03" autoAdjust="0"/>
    <p:restoredTop sz="93779" autoAdjust="0"/>
  </p:normalViewPr>
  <p:slideViewPr>
    <p:cSldViewPr snapToGrid="0" snapToObjects="1">
      <p:cViewPr varScale="1">
        <p:scale>
          <a:sx n="77" d="100"/>
          <a:sy n="77" d="100"/>
        </p:scale>
        <p:origin x="1812" y="108"/>
      </p:cViewPr>
      <p:guideLst>
        <p:guide pos="4096"/>
        <p:guide orient="horz" pos="307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8" d="100"/>
          <a:sy n="88" d="100"/>
        </p:scale>
        <p:origin x="250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0E7B0B-C4EB-7646-A73C-9246CFEB4379}" type="doc">
      <dgm:prSet loTypeId="urn:microsoft.com/office/officeart/2008/layout/BendingPictureCaption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1E56280A-5323-884E-87F8-C1E08D51B355}">
      <dgm:prSet phldrT="[텍스트]"/>
      <dgm:spPr/>
      <dgm:t>
        <a:bodyPr/>
        <a:lstStyle/>
        <a:p>
          <a:pPr latinLnBrk="1"/>
          <a:r>
            <a:rPr lang="en-US" altLang="ko-KR" dirty="0"/>
            <a:t>Android</a:t>
          </a:r>
          <a:endParaRPr lang="ko-KR" altLang="en-US" dirty="0"/>
        </a:p>
      </dgm:t>
    </dgm:pt>
    <dgm:pt modelId="{5D12A6F2-9EB0-8C40-902A-50DBA241D8C5}" type="parTrans" cxnId="{67200FF4-CD67-204F-A7DB-55CBF5EE007C}">
      <dgm:prSet/>
      <dgm:spPr/>
      <dgm:t>
        <a:bodyPr/>
        <a:lstStyle/>
        <a:p>
          <a:pPr latinLnBrk="1"/>
          <a:endParaRPr lang="ko-KR" altLang="en-US"/>
        </a:p>
      </dgm:t>
    </dgm:pt>
    <dgm:pt modelId="{761A8D40-BB88-974C-8BFC-C9CA1E34EE47}" type="sibTrans" cxnId="{67200FF4-CD67-204F-A7DB-55CBF5EE007C}">
      <dgm:prSet/>
      <dgm:spPr/>
      <dgm:t>
        <a:bodyPr/>
        <a:lstStyle/>
        <a:p>
          <a:pPr latinLnBrk="1"/>
          <a:endParaRPr lang="ko-KR" altLang="en-US"/>
        </a:p>
      </dgm:t>
    </dgm:pt>
    <dgm:pt modelId="{A1CD9C81-BE0D-7746-95BA-4491EB59C5A2}">
      <dgm:prSet phldrT="[텍스트]"/>
      <dgm:spPr/>
      <dgm:t>
        <a:bodyPr/>
        <a:lstStyle/>
        <a:p>
          <a:pPr latinLnBrk="1"/>
          <a:r>
            <a:rPr lang="en-US" altLang="ko-KR" dirty="0"/>
            <a:t>JSP</a:t>
          </a:r>
          <a:endParaRPr lang="ko-KR" altLang="en-US" dirty="0"/>
        </a:p>
      </dgm:t>
    </dgm:pt>
    <dgm:pt modelId="{4E7C0A4F-F0DB-A24E-995A-26905072801D}" type="parTrans" cxnId="{6D58A26D-7A40-B54A-B078-81E0199F260C}">
      <dgm:prSet/>
      <dgm:spPr/>
      <dgm:t>
        <a:bodyPr/>
        <a:lstStyle/>
        <a:p>
          <a:pPr latinLnBrk="1"/>
          <a:endParaRPr lang="ko-KR" altLang="en-US"/>
        </a:p>
      </dgm:t>
    </dgm:pt>
    <dgm:pt modelId="{BCBA53FD-E51F-9049-AE78-4150B7EAA459}" type="sibTrans" cxnId="{6D58A26D-7A40-B54A-B078-81E0199F260C}">
      <dgm:prSet/>
      <dgm:spPr/>
      <dgm:t>
        <a:bodyPr/>
        <a:lstStyle/>
        <a:p>
          <a:pPr latinLnBrk="1"/>
          <a:endParaRPr lang="ko-KR" altLang="en-US"/>
        </a:p>
      </dgm:t>
    </dgm:pt>
    <dgm:pt modelId="{EBCE1635-655B-4A4E-B6DC-7116EC59C443}">
      <dgm:prSet/>
      <dgm:spPr/>
      <dgm:t>
        <a:bodyPr/>
        <a:lstStyle/>
        <a:p>
          <a:pPr latinLnBrk="1"/>
          <a:r>
            <a:rPr lang="en-US" altLang="ko-KR" dirty="0"/>
            <a:t>MySQL</a:t>
          </a:r>
          <a:endParaRPr lang="ko-KR" altLang="en-US" dirty="0"/>
        </a:p>
      </dgm:t>
    </dgm:pt>
    <dgm:pt modelId="{086EF751-93DC-CB42-9D01-CC47BD822AE5}" type="parTrans" cxnId="{8B494F82-3BA4-254C-94E8-620D18829DAF}">
      <dgm:prSet/>
      <dgm:spPr/>
      <dgm:t>
        <a:bodyPr/>
        <a:lstStyle/>
        <a:p>
          <a:pPr latinLnBrk="1"/>
          <a:endParaRPr lang="ko-KR" altLang="en-US"/>
        </a:p>
      </dgm:t>
    </dgm:pt>
    <dgm:pt modelId="{20EF213B-EAC4-4A42-BB8B-93284F71794F}" type="sibTrans" cxnId="{8B494F82-3BA4-254C-94E8-620D18829DAF}">
      <dgm:prSet/>
      <dgm:spPr/>
      <dgm:t>
        <a:bodyPr/>
        <a:lstStyle/>
        <a:p>
          <a:pPr latinLnBrk="1"/>
          <a:endParaRPr lang="ko-KR" altLang="en-US"/>
        </a:p>
      </dgm:t>
    </dgm:pt>
    <dgm:pt modelId="{1C01784F-8FAF-454F-9BA9-AEE3E46CFADA}" type="pres">
      <dgm:prSet presAssocID="{CF0E7B0B-C4EB-7646-A73C-9246CFEB4379}" presName="diagram" presStyleCnt="0">
        <dgm:presLayoutVars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0A1689B-D99A-C64E-A6C0-48642ED2A708}" type="pres">
      <dgm:prSet presAssocID="{1E56280A-5323-884E-87F8-C1E08D51B355}" presName="composite" presStyleCnt="0"/>
      <dgm:spPr/>
    </dgm:pt>
    <dgm:pt modelId="{A97BB019-A499-A642-BA57-FBD4A6F460EB}" type="pres">
      <dgm:prSet presAssocID="{1E56280A-5323-884E-87F8-C1E08D51B355}" presName="Image" presStyleLbl="bgShp" presStyleIdx="0" presStyleCnt="3" custLinFactNeighborY="1199"/>
      <dgm:spPr/>
    </dgm:pt>
    <dgm:pt modelId="{60CE63F9-E6CE-0E47-B649-55BC3C709E48}" type="pres">
      <dgm:prSet presAssocID="{1E56280A-5323-884E-87F8-C1E08D51B355}" presName="Parent" presStyleLbl="node0" presStyleIdx="0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B5E9CC7-003A-384B-9998-553CF56C813B}" type="pres">
      <dgm:prSet presAssocID="{761A8D40-BB88-974C-8BFC-C9CA1E34EE47}" presName="sibTrans" presStyleCnt="0"/>
      <dgm:spPr/>
    </dgm:pt>
    <dgm:pt modelId="{F0D3BD81-47BD-3848-9FA5-C532D33A1913}" type="pres">
      <dgm:prSet presAssocID="{A1CD9C81-BE0D-7746-95BA-4491EB59C5A2}" presName="composite" presStyleCnt="0"/>
      <dgm:spPr/>
    </dgm:pt>
    <dgm:pt modelId="{33D8B9BD-83EA-674A-90AD-CFC4700E3BA9}" type="pres">
      <dgm:prSet presAssocID="{A1CD9C81-BE0D-7746-95BA-4491EB59C5A2}" presName="Image" presStyleLbl="bgShp" presStyleIdx="1" presStyleCnt="3"/>
      <dgm:spPr/>
    </dgm:pt>
    <dgm:pt modelId="{36505580-48A4-4049-8BEE-EAAA61754C97}" type="pres">
      <dgm:prSet presAssocID="{A1CD9C81-BE0D-7746-95BA-4491EB59C5A2}" presName="Parent" presStyleLbl="node0" presStyleIdx="1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F739C8-2139-664D-8838-69768E0108A1}" type="pres">
      <dgm:prSet presAssocID="{BCBA53FD-E51F-9049-AE78-4150B7EAA459}" presName="sibTrans" presStyleCnt="0"/>
      <dgm:spPr/>
    </dgm:pt>
    <dgm:pt modelId="{620C1D60-A26F-D045-983B-5F088C830916}" type="pres">
      <dgm:prSet presAssocID="{EBCE1635-655B-4A4E-B6DC-7116EC59C443}" presName="composite" presStyleCnt="0"/>
      <dgm:spPr/>
    </dgm:pt>
    <dgm:pt modelId="{6377CF0E-1733-3C40-AD00-0A97E1685277}" type="pres">
      <dgm:prSet presAssocID="{EBCE1635-655B-4A4E-B6DC-7116EC59C443}" presName="Image" presStyleLbl="bgShp" presStyleIdx="2" presStyleCnt="3" custLinFactNeighborX="-2510" custLinFactNeighborY="1199"/>
      <dgm:spPr/>
    </dgm:pt>
    <dgm:pt modelId="{8935D86A-2F42-C34D-886E-A7D2E80AA8E7}" type="pres">
      <dgm:prSet presAssocID="{EBCE1635-655B-4A4E-B6DC-7116EC59C443}" presName="Parent" presStyleLbl="node0" presStyleIdx="2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89FC440C-6650-5A4F-BBE1-FF7547C36CAD}" type="presOf" srcId="{1E56280A-5323-884E-87F8-C1E08D51B355}" destId="{60CE63F9-E6CE-0E47-B649-55BC3C709E48}" srcOrd="0" destOrd="0" presId="urn:microsoft.com/office/officeart/2008/layout/BendingPictureCaption"/>
    <dgm:cxn modelId="{8B494F82-3BA4-254C-94E8-620D18829DAF}" srcId="{CF0E7B0B-C4EB-7646-A73C-9246CFEB4379}" destId="{EBCE1635-655B-4A4E-B6DC-7116EC59C443}" srcOrd="2" destOrd="0" parTransId="{086EF751-93DC-CB42-9D01-CC47BD822AE5}" sibTransId="{20EF213B-EAC4-4A42-BB8B-93284F71794F}"/>
    <dgm:cxn modelId="{BE322479-B58B-2441-8747-B760F6094AEB}" type="presOf" srcId="{EBCE1635-655B-4A4E-B6DC-7116EC59C443}" destId="{8935D86A-2F42-C34D-886E-A7D2E80AA8E7}" srcOrd="0" destOrd="0" presId="urn:microsoft.com/office/officeart/2008/layout/BendingPictureCaption"/>
    <dgm:cxn modelId="{588F424A-7252-154A-B409-167E90AFA564}" type="presOf" srcId="{A1CD9C81-BE0D-7746-95BA-4491EB59C5A2}" destId="{36505580-48A4-4049-8BEE-EAAA61754C97}" srcOrd="0" destOrd="0" presId="urn:microsoft.com/office/officeart/2008/layout/BendingPictureCaption"/>
    <dgm:cxn modelId="{67200FF4-CD67-204F-A7DB-55CBF5EE007C}" srcId="{CF0E7B0B-C4EB-7646-A73C-9246CFEB4379}" destId="{1E56280A-5323-884E-87F8-C1E08D51B355}" srcOrd="0" destOrd="0" parTransId="{5D12A6F2-9EB0-8C40-902A-50DBA241D8C5}" sibTransId="{761A8D40-BB88-974C-8BFC-C9CA1E34EE47}"/>
    <dgm:cxn modelId="{6D58A26D-7A40-B54A-B078-81E0199F260C}" srcId="{CF0E7B0B-C4EB-7646-A73C-9246CFEB4379}" destId="{A1CD9C81-BE0D-7746-95BA-4491EB59C5A2}" srcOrd="1" destOrd="0" parTransId="{4E7C0A4F-F0DB-A24E-995A-26905072801D}" sibTransId="{BCBA53FD-E51F-9049-AE78-4150B7EAA459}"/>
    <dgm:cxn modelId="{6269C79E-F2FA-CC47-8B21-6C04F6D0D147}" type="presOf" srcId="{CF0E7B0B-C4EB-7646-A73C-9246CFEB4379}" destId="{1C01784F-8FAF-454F-9BA9-AEE3E46CFADA}" srcOrd="0" destOrd="0" presId="urn:microsoft.com/office/officeart/2008/layout/BendingPictureCaption"/>
    <dgm:cxn modelId="{FAFE5C27-3B40-E04E-85FC-58551EA1D8B6}" type="presParOf" srcId="{1C01784F-8FAF-454F-9BA9-AEE3E46CFADA}" destId="{C0A1689B-D99A-C64E-A6C0-48642ED2A708}" srcOrd="0" destOrd="0" presId="urn:microsoft.com/office/officeart/2008/layout/BendingPictureCaption"/>
    <dgm:cxn modelId="{DAB3C9E2-BE13-FB40-96B6-DEEB52836ED9}" type="presParOf" srcId="{C0A1689B-D99A-C64E-A6C0-48642ED2A708}" destId="{A97BB019-A499-A642-BA57-FBD4A6F460EB}" srcOrd="0" destOrd="0" presId="urn:microsoft.com/office/officeart/2008/layout/BendingPictureCaption"/>
    <dgm:cxn modelId="{CF433325-A4B1-EF46-B3D7-78F97AD29535}" type="presParOf" srcId="{C0A1689B-D99A-C64E-A6C0-48642ED2A708}" destId="{60CE63F9-E6CE-0E47-B649-55BC3C709E48}" srcOrd="1" destOrd="0" presId="urn:microsoft.com/office/officeart/2008/layout/BendingPictureCaption"/>
    <dgm:cxn modelId="{3EE2DCC7-4A82-0446-AC99-D58AE9AC7E52}" type="presParOf" srcId="{1C01784F-8FAF-454F-9BA9-AEE3E46CFADA}" destId="{EB5E9CC7-003A-384B-9998-553CF56C813B}" srcOrd="1" destOrd="0" presId="urn:microsoft.com/office/officeart/2008/layout/BendingPictureCaption"/>
    <dgm:cxn modelId="{F86C0FC0-95B7-8340-A7AA-1029959E6459}" type="presParOf" srcId="{1C01784F-8FAF-454F-9BA9-AEE3E46CFADA}" destId="{F0D3BD81-47BD-3848-9FA5-C532D33A1913}" srcOrd="2" destOrd="0" presId="urn:microsoft.com/office/officeart/2008/layout/BendingPictureCaption"/>
    <dgm:cxn modelId="{2813C465-4254-6A4E-A66D-30FEC49E5A6D}" type="presParOf" srcId="{F0D3BD81-47BD-3848-9FA5-C532D33A1913}" destId="{33D8B9BD-83EA-674A-90AD-CFC4700E3BA9}" srcOrd="0" destOrd="0" presId="urn:microsoft.com/office/officeart/2008/layout/BendingPictureCaption"/>
    <dgm:cxn modelId="{D28CF687-B2BD-4C4B-8276-1D7AFEB6A08A}" type="presParOf" srcId="{F0D3BD81-47BD-3848-9FA5-C532D33A1913}" destId="{36505580-48A4-4049-8BEE-EAAA61754C97}" srcOrd="1" destOrd="0" presId="urn:microsoft.com/office/officeart/2008/layout/BendingPictureCaption"/>
    <dgm:cxn modelId="{01812078-4F1F-A749-8370-A403B778A4EA}" type="presParOf" srcId="{1C01784F-8FAF-454F-9BA9-AEE3E46CFADA}" destId="{9FF739C8-2139-664D-8838-69768E0108A1}" srcOrd="3" destOrd="0" presId="urn:microsoft.com/office/officeart/2008/layout/BendingPictureCaption"/>
    <dgm:cxn modelId="{9AD955EA-07E4-554D-B6DD-9DA5FA8DF46F}" type="presParOf" srcId="{1C01784F-8FAF-454F-9BA9-AEE3E46CFADA}" destId="{620C1D60-A26F-D045-983B-5F088C830916}" srcOrd="4" destOrd="0" presId="urn:microsoft.com/office/officeart/2008/layout/BendingPictureCaption"/>
    <dgm:cxn modelId="{CF37985B-6F54-C84B-9E68-35C196791755}" type="presParOf" srcId="{620C1D60-A26F-D045-983B-5F088C830916}" destId="{6377CF0E-1733-3C40-AD00-0A97E1685277}" srcOrd="0" destOrd="0" presId="urn:microsoft.com/office/officeart/2008/layout/BendingPictureCaption"/>
    <dgm:cxn modelId="{99FBF7CE-966C-5B4F-9876-B1727F46CFB0}" type="presParOf" srcId="{620C1D60-A26F-D045-983B-5F088C830916}" destId="{8935D86A-2F42-C34D-886E-A7D2E80AA8E7}" srcOrd="1" destOrd="0" presId="urn:microsoft.com/office/officeart/2008/layout/BendingPictureCaption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CAA538-006C-3742-BB84-A67A970F0A2A}" type="doc">
      <dgm:prSet loTypeId="urn:microsoft.com/office/officeart/2005/8/layout/arrow2" loCatId="" qsTypeId="urn:microsoft.com/office/officeart/2005/8/quickstyle/3d2" qsCatId="3D" csTypeId="urn:microsoft.com/office/officeart/2005/8/colors/accent1_2" csCatId="accent1" phldr="1"/>
      <dgm:spPr/>
    </dgm:pt>
    <dgm:pt modelId="{26185E36-5107-E84A-B325-7D245196F65C}">
      <dgm:prSet phldrT="[텍스트]"/>
      <dgm:spPr/>
      <dgm:t>
        <a:bodyPr/>
        <a:lstStyle/>
        <a:p>
          <a:pPr latinLnBrk="1"/>
          <a:r>
            <a:rPr lang="en-US" altLang="ko-KR" b="1" dirty="0"/>
            <a:t>1</a:t>
          </a:r>
          <a:r>
            <a:rPr lang="ko-KR" altLang="en-US" b="1" dirty="0"/>
            <a:t> </a:t>
          </a:r>
          <a:r>
            <a:rPr lang="en-US" altLang="ko-KR" b="1" dirty="0"/>
            <a:t>~</a:t>
          </a:r>
          <a:r>
            <a:rPr lang="ko-KR" altLang="en-US" b="1" dirty="0"/>
            <a:t> </a:t>
          </a:r>
          <a:r>
            <a:rPr lang="en-US" altLang="ko-KR" b="1" dirty="0"/>
            <a:t>3</a:t>
          </a:r>
          <a:r>
            <a:rPr lang="ko-KR" altLang="en-US" b="1" dirty="0"/>
            <a:t>주차</a:t>
          </a:r>
        </a:p>
        <a:p>
          <a:pPr latinLnBrk="1"/>
          <a:r>
            <a:rPr lang="ko-KR" altLang="en-US" b="1" dirty="0"/>
            <a:t>프로젝트 설계 및</a:t>
          </a:r>
        </a:p>
        <a:p>
          <a:pPr latinLnBrk="1"/>
          <a:r>
            <a:rPr lang="ko-KR" altLang="en-US" b="1" dirty="0"/>
            <a:t>개발환경 구축</a:t>
          </a:r>
        </a:p>
      </dgm:t>
    </dgm:pt>
    <dgm:pt modelId="{112B7AC4-B9DF-B543-96FD-D27F72C0E96D}" type="parTrans" cxnId="{9E96C034-6493-974F-9201-011D330E8D1F}">
      <dgm:prSet/>
      <dgm:spPr/>
      <dgm:t>
        <a:bodyPr/>
        <a:lstStyle/>
        <a:p>
          <a:pPr latinLnBrk="1"/>
          <a:endParaRPr lang="ko-KR" altLang="en-US" b="1"/>
        </a:p>
      </dgm:t>
    </dgm:pt>
    <dgm:pt modelId="{8786EACA-51E2-514A-B11A-847379E35AFE}" type="sibTrans" cxnId="{9E96C034-6493-974F-9201-011D330E8D1F}">
      <dgm:prSet/>
      <dgm:spPr/>
      <dgm:t>
        <a:bodyPr/>
        <a:lstStyle/>
        <a:p>
          <a:pPr latinLnBrk="1"/>
          <a:endParaRPr lang="ko-KR" altLang="en-US" b="1"/>
        </a:p>
      </dgm:t>
    </dgm:pt>
    <dgm:pt modelId="{9EFE0613-FF74-624E-B061-0BD0345D26EB}">
      <dgm:prSet phldrT="[텍스트]" phldr="1"/>
      <dgm:spPr/>
      <dgm:t>
        <a:bodyPr/>
        <a:lstStyle/>
        <a:p>
          <a:pPr latinLnBrk="1"/>
          <a:endParaRPr lang="ko-KR" altLang="en-US" b="1" dirty="0"/>
        </a:p>
      </dgm:t>
    </dgm:pt>
    <dgm:pt modelId="{F94AB64C-68C6-7C48-9446-72CD2AD45A98}" type="parTrans" cxnId="{B898C63D-430B-9A4F-9608-BAD599076E33}">
      <dgm:prSet/>
      <dgm:spPr/>
      <dgm:t>
        <a:bodyPr/>
        <a:lstStyle/>
        <a:p>
          <a:pPr latinLnBrk="1"/>
          <a:endParaRPr lang="ko-KR" altLang="en-US" b="1"/>
        </a:p>
      </dgm:t>
    </dgm:pt>
    <dgm:pt modelId="{B470D1A1-326D-1949-9C80-36209388CDFA}" type="sibTrans" cxnId="{B898C63D-430B-9A4F-9608-BAD599076E33}">
      <dgm:prSet/>
      <dgm:spPr/>
      <dgm:t>
        <a:bodyPr/>
        <a:lstStyle/>
        <a:p>
          <a:pPr latinLnBrk="1"/>
          <a:endParaRPr lang="ko-KR" altLang="en-US" b="1"/>
        </a:p>
      </dgm:t>
    </dgm:pt>
    <dgm:pt modelId="{3E31BEED-C48F-604D-B717-F07F176BCCA3}">
      <dgm:prSet/>
      <dgm:spPr/>
      <dgm:t>
        <a:bodyPr/>
        <a:lstStyle/>
        <a:p>
          <a:pPr latinLnBrk="1"/>
          <a:r>
            <a:rPr lang="en-US" altLang="ko-KR" b="1" dirty="0"/>
            <a:t>4</a:t>
          </a:r>
          <a:r>
            <a:rPr lang="ko-KR" altLang="en-US" b="1" dirty="0"/>
            <a:t> </a:t>
          </a:r>
          <a:r>
            <a:rPr lang="en-US" altLang="ko-KR" b="1" dirty="0"/>
            <a:t>~</a:t>
          </a:r>
          <a:r>
            <a:rPr lang="ko-KR" altLang="en-US" b="1" dirty="0"/>
            <a:t> </a:t>
          </a:r>
          <a:r>
            <a:rPr lang="en-US" altLang="ko-KR" b="1" dirty="0"/>
            <a:t>6</a:t>
          </a:r>
          <a:r>
            <a:rPr lang="ko-KR" altLang="en-US" b="1" dirty="0"/>
            <a:t>주차</a:t>
          </a:r>
        </a:p>
        <a:p>
          <a:pPr latinLnBrk="1"/>
          <a:r>
            <a:rPr lang="en-US" altLang="ko-KR" b="1" dirty="0"/>
            <a:t>DB</a:t>
          </a:r>
          <a:r>
            <a:rPr lang="ko-KR" altLang="en-US" b="1" dirty="0"/>
            <a:t> 및 서버 구축</a:t>
          </a:r>
        </a:p>
        <a:p>
          <a:pPr latinLnBrk="1"/>
          <a:r>
            <a:rPr lang="ko-KR" altLang="en-US" b="1" dirty="0"/>
            <a:t>안드로이드 앱   </a:t>
          </a:r>
          <a:r>
            <a:rPr lang="en-US" altLang="ko-KR" b="1" dirty="0"/>
            <a:t>UI</a:t>
          </a:r>
          <a:r>
            <a:rPr lang="ko-KR" altLang="en-US" b="1" dirty="0"/>
            <a:t> 개발</a:t>
          </a:r>
        </a:p>
      </dgm:t>
    </dgm:pt>
    <dgm:pt modelId="{1319EFB3-A95B-2C48-9EE9-DFEB99902C53}" type="parTrans" cxnId="{862910F0-98D8-2041-A9A0-C9ABB86392FA}">
      <dgm:prSet/>
      <dgm:spPr/>
      <dgm:t>
        <a:bodyPr/>
        <a:lstStyle/>
        <a:p>
          <a:pPr latinLnBrk="1"/>
          <a:endParaRPr lang="ko-KR" altLang="en-US" b="1"/>
        </a:p>
      </dgm:t>
    </dgm:pt>
    <dgm:pt modelId="{19DCBD7D-B3B8-3A47-8F49-F0184206C1A0}" type="sibTrans" cxnId="{862910F0-98D8-2041-A9A0-C9ABB86392FA}">
      <dgm:prSet/>
      <dgm:spPr/>
      <dgm:t>
        <a:bodyPr/>
        <a:lstStyle/>
        <a:p>
          <a:pPr latinLnBrk="1"/>
          <a:endParaRPr lang="ko-KR" altLang="en-US" b="1"/>
        </a:p>
      </dgm:t>
    </dgm:pt>
    <dgm:pt modelId="{EA28EA59-2802-D849-AA42-45A0B2759D6A}">
      <dgm:prSet/>
      <dgm:spPr/>
      <dgm:t>
        <a:bodyPr/>
        <a:lstStyle/>
        <a:p>
          <a:pPr latinLnBrk="1"/>
          <a:r>
            <a:rPr lang="en-US" altLang="ko-KR" b="1" dirty="0"/>
            <a:t>7</a:t>
          </a:r>
          <a:r>
            <a:rPr lang="ko-KR" altLang="en-US" b="1" dirty="0"/>
            <a:t> </a:t>
          </a:r>
          <a:r>
            <a:rPr lang="en-US" altLang="ko-KR" b="1" dirty="0"/>
            <a:t>~</a:t>
          </a:r>
          <a:r>
            <a:rPr lang="ko-KR" altLang="en-US" b="1" dirty="0"/>
            <a:t> </a:t>
          </a:r>
          <a:r>
            <a:rPr lang="en-US" altLang="ko-KR" b="1" dirty="0"/>
            <a:t>9</a:t>
          </a:r>
          <a:r>
            <a:rPr lang="ko-KR" altLang="en-US" b="1" dirty="0"/>
            <a:t>주차</a:t>
          </a:r>
        </a:p>
        <a:p>
          <a:pPr latinLnBrk="1"/>
          <a:r>
            <a:rPr lang="ko-KR" altLang="en-US" b="1" dirty="0"/>
            <a:t>안드로이드  앱</a:t>
          </a:r>
          <a:endParaRPr lang="en-US" altLang="ko-KR" b="1" dirty="0"/>
        </a:p>
        <a:p>
          <a:pPr latinLnBrk="1"/>
          <a:r>
            <a:rPr lang="ko-KR" altLang="en-US" b="1" dirty="0"/>
            <a:t>내부 개발</a:t>
          </a:r>
        </a:p>
        <a:p>
          <a:pPr latinLnBrk="1"/>
          <a:r>
            <a:rPr lang="ko-KR" altLang="en-US" b="1" dirty="0"/>
            <a:t>웹 개발</a:t>
          </a:r>
        </a:p>
      </dgm:t>
    </dgm:pt>
    <dgm:pt modelId="{119D0AD6-1F60-CF48-B06B-22E507B44A7B}" type="parTrans" cxnId="{5FA0BBAE-DB2E-854D-90A1-81A3193D9602}">
      <dgm:prSet/>
      <dgm:spPr/>
      <dgm:t>
        <a:bodyPr/>
        <a:lstStyle/>
        <a:p>
          <a:pPr latinLnBrk="1"/>
          <a:endParaRPr lang="ko-KR" altLang="en-US" b="1"/>
        </a:p>
      </dgm:t>
    </dgm:pt>
    <dgm:pt modelId="{B521A8CD-DA32-474C-8741-58D5D0FE0DD7}" type="sibTrans" cxnId="{5FA0BBAE-DB2E-854D-90A1-81A3193D9602}">
      <dgm:prSet/>
      <dgm:spPr/>
      <dgm:t>
        <a:bodyPr/>
        <a:lstStyle/>
        <a:p>
          <a:pPr latinLnBrk="1"/>
          <a:endParaRPr lang="ko-KR" altLang="en-US" b="1"/>
        </a:p>
      </dgm:t>
    </dgm:pt>
    <dgm:pt modelId="{19F01E0D-AE46-904A-8BDC-03A1CA848F1B}">
      <dgm:prSet/>
      <dgm:spPr/>
      <dgm:t>
        <a:bodyPr/>
        <a:lstStyle/>
        <a:p>
          <a:pPr latinLnBrk="1"/>
          <a:endParaRPr lang="ko-KR" altLang="en-US" b="1" dirty="0"/>
        </a:p>
      </dgm:t>
    </dgm:pt>
    <dgm:pt modelId="{CA41DD74-BC01-8D49-A3FD-C7C82352F20A}" type="parTrans" cxnId="{5250CAA1-3A8F-B945-9A69-B2B2187198B4}">
      <dgm:prSet/>
      <dgm:spPr/>
      <dgm:t>
        <a:bodyPr/>
        <a:lstStyle/>
        <a:p>
          <a:pPr latinLnBrk="1"/>
          <a:endParaRPr lang="ko-KR" altLang="en-US" b="1"/>
        </a:p>
      </dgm:t>
    </dgm:pt>
    <dgm:pt modelId="{BCA9AE78-AA52-144C-965B-60091DD7CC06}" type="sibTrans" cxnId="{5250CAA1-3A8F-B945-9A69-B2B2187198B4}">
      <dgm:prSet/>
      <dgm:spPr/>
      <dgm:t>
        <a:bodyPr/>
        <a:lstStyle/>
        <a:p>
          <a:pPr latinLnBrk="1"/>
          <a:endParaRPr lang="ko-KR" altLang="en-US" b="1"/>
        </a:p>
      </dgm:t>
    </dgm:pt>
    <dgm:pt modelId="{45D0A6FA-48CD-1748-AE74-F59FE39C34C7}">
      <dgm:prSet/>
      <dgm:spPr/>
      <dgm:t>
        <a:bodyPr/>
        <a:lstStyle/>
        <a:p>
          <a:pPr latinLnBrk="1"/>
          <a:r>
            <a:rPr lang="en-US" altLang="ko-KR" b="1" dirty="0"/>
            <a:t>9</a:t>
          </a:r>
          <a:r>
            <a:rPr lang="ko-KR" altLang="en-US" b="1" dirty="0"/>
            <a:t> </a:t>
          </a:r>
          <a:r>
            <a:rPr lang="en-US" altLang="ko-KR" b="1" dirty="0"/>
            <a:t>~</a:t>
          </a:r>
          <a:r>
            <a:rPr lang="ko-KR" altLang="en-US" b="1" dirty="0"/>
            <a:t> </a:t>
          </a:r>
          <a:r>
            <a:rPr lang="en-US" altLang="ko-KR" b="1" dirty="0"/>
            <a:t>11</a:t>
          </a:r>
          <a:r>
            <a:rPr lang="ko-KR" altLang="en-US" b="1" dirty="0"/>
            <a:t>주차</a:t>
          </a:r>
        </a:p>
        <a:p>
          <a:pPr latinLnBrk="1"/>
          <a:r>
            <a:rPr lang="ko-KR" altLang="en-US" b="1" dirty="0"/>
            <a:t>기존 작업 마무리</a:t>
          </a:r>
        </a:p>
        <a:p>
          <a:pPr latinLnBrk="1"/>
          <a:r>
            <a:rPr lang="en-US" altLang="ko-KR" b="1" dirty="0"/>
            <a:t>UI</a:t>
          </a:r>
          <a:r>
            <a:rPr lang="ko-KR" altLang="en-US" b="1" dirty="0"/>
            <a:t> 상세 수정</a:t>
          </a:r>
        </a:p>
      </dgm:t>
    </dgm:pt>
    <dgm:pt modelId="{B0644E95-AAE7-0D48-82A2-F8A5F97E9E78}" type="parTrans" cxnId="{F9017944-A5DE-0340-8538-305D24B631BD}">
      <dgm:prSet/>
      <dgm:spPr/>
      <dgm:t>
        <a:bodyPr/>
        <a:lstStyle/>
        <a:p>
          <a:pPr latinLnBrk="1"/>
          <a:endParaRPr lang="ko-KR" altLang="en-US" b="1"/>
        </a:p>
      </dgm:t>
    </dgm:pt>
    <dgm:pt modelId="{9CA73072-6E56-E84E-94B0-9497E49F86E1}" type="sibTrans" cxnId="{F9017944-A5DE-0340-8538-305D24B631BD}">
      <dgm:prSet/>
      <dgm:spPr/>
      <dgm:t>
        <a:bodyPr/>
        <a:lstStyle/>
        <a:p>
          <a:pPr latinLnBrk="1"/>
          <a:endParaRPr lang="ko-KR" altLang="en-US" b="1"/>
        </a:p>
      </dgm:t>
    </dgm:pt>
    <dgm:pt modelId="{F9521DE3-9DF1-7845-997B-167E9D482F9E}">
      <dgm:prSet/>
      <dgm:spPr/>
      <dgm:t>
        <a:bodyPr/>
        <a:lstStyle/>
        <a:p>
          <a:pPr latinLnBrk="1"/>
          <a:r>
            <a:rPr lang="en-US" altLang="ko-KR" b="1" dirty="0"/>
            <a:t>12</a:t>
          </a:r>
          <a:r>
            <a:rPr lang="ko-KR" altLang="en-US" b="1" dirty="0"/>
            <a:t>주차 </a:t>
          </a:r>
          <a:r>
            <a:rPr lang="en-US" altLang="ko-KR" b="1" dirty="0"/>
            <a:t>~</a:t>
          </a:r>
          <a:endParaRPr lang="ko-KR" altLang="en-US" b="1" dirty="0"/>
        </a:p>
        <a:p>
          <a:pPr latinLnBrk="1"/>
          <a:r>
            <a:rPr lang="ko-KR" altLang="en-US" b="1" dirty="0"/>
            <a:t>디버깅 및 테스트</a:t>
          </a:r>
        </a:p>
      </dgm:t>
    </dgm:pt>
    <dgm:pt modelId="{6B726BCC-E77D-654B-B44A-78C49E508716}" type="parTrans" cxnId="{9F2B9500-7ED8-5C49-875F-1DC49222757F}">
      <dgm:prSet/>
      <dgm:spPr/>
      <dgm:t>
        <a:bodyPr/>
        <a:lstStyle/>
        <a:p>
          <a:pPr latinLnBrk="1"/>
          <a:endParaRPr lang="ko-KR" altLang="en-US" b="1"/>
        </a:p>
      </dgm:t>
    </dgm:pt>
    <dgm:pt modelId="{CC8014CB-3BDF-7142-A77A-13AD144778F9}" type="sibTrans" cxnId="{9F2B9500-7ED8-5C49-875F-1DC49222757F}">
      <dgm:prSet/>
      <dgm:spPr/>
      <dgm:t>
        <a:bodyPr/>
        <a:lstStyle/>
        <a:p>
          <a:pPr latinLnBrk="1"/>
          <a:endParaRPr lang="ko-KR" altLang="en-US" b="1"/>
        </a:p>
      </dgm:t>
    </dgm:pt>
    <dgm:pt modelId="{F7759E01-238F-C44D-BB5F-1F8CF42E139B}" type="pres">
      <dgm:prSet presAssocID="{4CCAA538-006C-3742-BB84-A67A970F0A2A}" presName="arrowDiagram" presStyleCnt="0">
        <dgm:presLayoutVars>
          <dgm:chMax val="5"/>
          <dgm:dir/>
          <dgm:resizeHandles val="exact"/>
        </dgm:presLayoutVars>
      </dgm:prSet>
      <dgm:spPr/>
    </dgm:pt>
    <dgm:pt modelId="{3FB093A8-55F1-D641-91CC-8E068B53DA89}" type="pres">
      <dgm:prSet presAssocID="{4CCAA538-006C-3742-BB84-A67A970F0A2A}" presName="arrow" presStyleLbl="bgShp" presStyleIdx="0" presStyleCnt="1"/>
      <dgm:spPr/>
    </dgm:pt>
    <dgm:pt modelId="{26029533-C9A6-A54A-85A3-9FF0C66D1591}" type="pres">
      <dgm:prSet presAssocID="{4CCAA538-006C-3742-BB84-A67A970F0A2A}" presName="arrowDiagram5" presStyleCnt="0"/>
      <dgm:spPr/>
    </dgm:pt>
    <dgm:pt modelId="{744927CF-E511-DE4C-ABFD-7B2F5DD330CE}" type="pres">
      <dgm:prSet presAssocID="{26185E36-5107-E84A-B325-7D245196F65C}" presName="bullet5a" presStyleLbl="node1" presStyleIdx="0" presStyleCnt="5"/>
      <dgm:spPr/>
    </dgm:pt>
    <dgm:pt modelId="{E012631A-B92F-BB43-827B-D3AA07B73C59}" type="pres">
      <dgm:prSet presAssocID="{26185E36-5107-E84A-B325-7D245196F65C}" presName="textBox5a" presStyleLbl="revTx" presStyleIdx="0" presStyleCnt="5" custScaleX="140265" custLinFactNeighborX="12585" custLinFactNeighborY="14006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EA7F8B8-7969-9F40-ABB9-2E0CF972C80F}" type="pres">
      <dgm:prSet presAssocID="{3E31BEED-C48F-604D-B717-F07F176BCCA3}" presName="bullet5b" presStyleLbl="node1" presStyleIdx="1" presStyleCnt="5"/>
      <dgm:spPr/>
    </dgm:pt>
    <dgm:pt modelId="{EA8524D0-A0A4-1640-A2C0-46E67DC36C72}" type="pres">
      <dgm:prSet presAssocID="{3E31BEED-C48F-604D-B717-F07F176BCCA3}" presName="textBox5b" presStyleLbl="revTx" presStyleIdx="1" presStyleCnt="5" custLinFactNeighborX="6398" custLinFactNeighborY="795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705F28D-89DC-004C-8A96-D169089393F8}" type="pres">
      <dgm:prSet presAssocID="{EA28EA59-2802-D849-AA42-45A0B2759D6A}" presName="bullet5c" presStyleLbl="node1" presStyleIdx="2" presStyleCnt="5"/>
      <dgm:spPr/>
    </dgm:pt>
    <dgm:pt modelId="{BDF25205-DF30-B44A-8B9B-2ADDDB20835C}" type="pres">
      <dgm:prSet presAssocID="{EA28EA59-2802-D849-AA42-45A0B2759D6A}" presName="textBox5c" presStyleLbl="revTx" presStyleIdx="2" presStyleCnt="5" custScaleX="87316" custScaleY="47004" custLinFactNeighborX="-1813" custLinFactNeighborY="-1574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C411CF4-4632-604D-9741-158AD3DB791A}" type="pres">
      <dgm:prSet presAssocID="{45D0A6FA-48CD-1748-AE74-F59FE39C34C7}" presName="bullet5d" presStyleLbl="node1" presStyleIdx="3" presStyleCnt="5"/>
      <dgm:spPr/>
    </dgm:pt>
    <dgm:pt modelId="{638C400D-0C4D-7940-A451-43BBA74488A8}" type="pres">
      <dgm:prSet presAssocID="{45D0A6FA-48CD-1748-AE74-F59FE39C34C7}" presName="textBox5d" presStyleLbl="revTx" presStyleIdx="3" presStyleCnt="5" custScaleY="66363" custLinFactNeighborX="-7230" custLinFactNeighborY="-1666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28D7648-6351-B44E-9745-63A31BCB526F}" type="pres">
      <dgm:prSet presAssocID="{F9521DE3-9DF1-7845-997B-167E9D482F9E}" presName="bullet5e" presStyleLbl="node1" presStyleIdx="4" presStyleCnt="5"/>
      <dgm:spPr/>
    </dgm:pt>
    <dgm:pt modelId="{6CF9E02B-63D2-7543-8673-DE16C283896D}" type="pres">
      <dgm:prSet presAssocID="{F9521DE3-9DF1-7845-997B-167E9D482F9E}" presName="textBox5e" presStyleLbl="revTx" presStyleIdx="4" presStyleCnt="5" custScaleY="39967" custLinFactNeighborX="-21137" custLinFactNeighborY="-1378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5250CAA1-3A8F-B945-9A69-B2B2187198B4}" srcId="{4CCAA538-006C-3742-BB84-A67A970F0A2A}" destId="{19F01E0D-AE46-904A-8BDC-03A1CA848F1B}" srcOrd="6" destOrd="0" parTransId="{CA41DD74-BC01-8D49-A3FD-C7C82352F20A}" sibTransId="{BCA9AE78-AA52-144C-965B-60091DD7CC06}"/>
    <dgm:cxn modelId="{7672B062-5E16-D546-8525-B4033AD7ECF2}" type="presOf" srcId="{3E31BEED-C48F-604D-B717-F07F176BCCA3}" destId="{EA8524D0-A0A4-1640-A2C0-46E67DC36C72}" srcOrd="0" destOrd="0" presId="urn:microsoft.com/office/officeart/2005/8/layout/arrow2"/>
    <dgm:cxn modelId="{3F1D71BE-58C0-1446-B5E8-961B560FF885}" type="presOf" srcId="{F9521DE3-9DF1-7845-997B-167E9D482F9E}" destId="{6CF9E02B-63D2-7543-8673-DE16C283896D}" srcOrd="0" destOrd="0" presId="urn:microsoft.com/office/officeart/2005/8/layout/arrow2"/>
    <dgm:cxn modelId="{F9017944-A5DE-0340-8538-305D24B631BD}" srcId="{4CCAA538-006C-3742-BB84-A67A970F0A2A}" destId="{45D0A6FA-48CD-1748-AE74-F59FE39C34C7}" srcOrd="3" destOrd="0" parTransId="{B0644E95-AAE7-0D48-82A2-F8A5F97E9E78}" sibTransId="{9CA73072-6E56-E84E-94B0-9497E49F86E1}"/>
    <dgm:cxn modelId="{862910F0-98D8-2041-A9A0-C9ABB86392FA}" srcId="{4CCAA538-006C-3742-BB84-A67A970F0A2A}" destId="{3E31BEED-C48F-604D-B717-F07F176BCCA3}" srcOrd="1" destOrd="0" parTransId="{1319EFB3-A95B-2C48-9EE9-DFEB99902C53}" sibTransId="{19DCBD7D-B3B8-3A47-8F49-F0184206C1A0}"/>
    <dgm:cxn modelId="{5FA0BBAE-DB2E-854D-90A1-81A3193D9602}" srcId="{4CCAA538-006C-3742-BB84-A67A970F0A2A}" destId="{EA28EA59-2802-D849-AA42-45A0B2759D6A}" srcOrd="2" destOrd="0" parTransId="{119D0AD6-1F60-CF48-B06B-22E507B44A7B}" sibTransId="{B521A8CD-DA32-474C-8741-58D5D0FE0DD7}"/>
    <dgm:cxn modelId="{9E96C034-6493-974F-9201-011D330E8D1F}" srcId="{4CCAA538-006C-3742-BB84-A67A970F0A2A}" destId="{26185E36-5107-E84A-B325-7D245196F65C}" srcOrd="0" destOrd="0" parTransId="{112B7AC4-B9DF-B543-96FD-D27F72C0E96D}" sibTransId="{8786EACA-51E2-514A-B11A-847379E35AFE}"/>
    <dgm:cxn modelId="{9F2B9500-7ED8-5C49-875F-1DC49222757F}" srcId="{4CCAA538-006C-3742-BB84-A67A970F0A2A}" destId="{F9521DE3-9DF1-7845-997B-167E9D482F9E}" srcOrd="4" destOrd="0" parTransId="{6B726BCC-E77D-654B-B44A-78C49E508716}" sibTransId="{CC8014CB-3BDF-7142-A77A-13AD144778F9}"/>
    <dgm:cxn modelId="{80851C1C-9947-A341-A04F-636A18D0EB67}" type="presOf" srcId="{45D0A6FA-48CD-1748-AE74-F59FE39C34C7}" destId="{638C400D-0C4D-7940-A451-43BBA74488A8}" srcOrd="0" destOrd="0" presId="urn:microsoft.com/office/officeart/2005/8/layout/arrow2"/>
    <dgm:cxn modelId="{EFE43658-8888-D34D-9EA1-E2E3C81FB9BD}" type="presOf" srcId="{EA28EA59-2802-D849-AA42-45A0B2759D6A}" destId="{BDF25205-DF30-B44A-8B9B-2ADDDB20835C}" srcOrd="0" destOrd="0" presId="urn:microsoft.com/office/officeart/2005/8/layout/arrow2"/>
    <dgm:cxn modelId="{801A13C6-06ED-5E4F-9C0F-A34D3175E311}" type="presOf" srcId="{26185E36-5107-E84A-B325-7D245196F65C}" destId="{E012631A-B92F-BB43-827B-D3AA07B73C59}" srcOrd="0" destOrd="0" presId="urn:microsoft.com/office/officeart/2005/8/layout/arrow2"/>
    <dgm:cxn modelId="{2A4682B7-A769-A749-9C47-C64D61D54F62}" type="presOf" srcId="{4CCAA538-006C-3742-BB84-A67A970F0A2A}" destId="{F7759E01-238F-C44D-BB5F-1F8CF42E139B}" srcOrd="0" destOrd="0" presId="urn:microsoft.com/office/officeart/2005/8/layout/arrow2"/>
    <dgm:cxn modelId="{B898C63D-430B-9A4F-9608-BAD599076E33}" srcId="{4CCAA538-006C-3742-BB84-A67A970F0A2A}" destId="{9EFE0613-FF74-624E-B061-0BD0345D26EB}" srcOrd="5" destOrd="0" parTransId="{F94AB64C-68C6-7C48-9446-72CD2AD45A98}" sibTransId="{B470D1A1-326D-1949-9C80-36209388CDFA}"/>
    <dgm:cxn modelId="{8E7BEC07-07B3-B242-A005-2EDD7F18B79B}" type="presParOf" srcId="{F7759E01-238F-C44D-BB5F-1F8CF42E139B}" destId="{3FB093A8-55F1-D641-91CC-8E068B53DA89}" srcOrd="0" destOrd="0" presId="urn:microsoft.com/office/officeart/2005/8/layout/arrow2"/>
    <dgm:cxn modelId="{3050A536-2D02-9B4E-AEB6-FBC083278DFF}" type="presParOf" srcId="{F7759E01-238F-C44D-BB5F-1F8CF42E139B}" destId="{26029533-C9A6-A54A-85A3-9FF0C66D1591}" srcOrd="1" destOrd="0" presId="urn:microsoft.com/office/officeart/2005/8/layout/arrow2"/>
    <dgm:cxn modelId="{5E73C63B-3A7A-904D-8EE2-9DE1B9A2207A}" type="presParOf" srcId="{26029533-C9A6-A54A-85A3-9FF0C66D1591}" destId="{744927CF-E511-DE4C-ABFD-7B2F5DD330CE}" srcOrd="0" destOrd="0" presId="urn:microsoft.com/office/officeart/2005/8/layout/arrow2"/>
    <dgm:cxn modelId="{766BD70C-77D0-E94D-BC41-EAC01DA04F37}" type="presParOf" srcId="{26029533-C9A6-A54A-85A3-9FF0C66D1591}" destId="{E012631A-B92F-BB43-827B-D3AA07B73C59}" srcOrd="1" destOrd="0" presId="urn:microsoft.com/office/officeart/2005/8/layout/arrow2"/>
    <dgm:cxn modelId="{49213A69-F149-3E43-A491-F400C634524C}" type="presParOf" srcId="{26029533-C9A6-A54A-85A3-9FF0C66D1591}" destId="{3EA7F8B8-7969-9F40-ABB9-2E0CF972C80F}" srcOrd="2" destOrd="0" presId="urn:microsoft.com/office/officeart/2005/8/layout/arrow2"/>
    <dgm:cxn modelId="{4767B053-E3E5-2E4C-AA3E-293BBC585F58}" type="presParOf" srcId="{26029533-C9A6-A54A-85A3-9FF0C66D1591}" destId="{EA8524D0-A0A4-1640-A2C0-46E67DC36C72}" srcOrd="3" destOrd="0" presId="urn:microsoft.com/office/officeart/2005/8/layout/arrow2"/>
    <dgm:cxn modelId="{1C449FA8-930E-C144-B92B-DF1344C7765D}" type="presParOf" srcId="{26029533-C9A6-A54A-85A3-9FF0C66D1591}" destId="{6705F28D-89DC-004C-8A96-D169089393F8}" srcOrd="4" destOrd="0" presId="urn:microsoft.com/office/officeart/2005/8/layout/arrow2"/>
    <dgm:cxn modelId="{59D7C5B9-3F8E-DC4F-8BFC-001AAD47752D}" type="presParOf" srcId="{26029533-C9A6-A54A-85A3-9FF0C66D1591}" destId="{BDF25205-DF30-B44A-8B9B-2ADDDB20835C}" srcOrd="5" destOrd="0" presId="urn:microsoft.com/office/officeart/2005/8/layout/arrow2"/>
    <dgm:cxn modelId="{2AB50D28-53A9-0A48-B6A0-A0F8981F7717}" type="presParOf" srcId="{26029533-C9A6-A54A-85A3-9FF0C66D1591}" destId="{EC411CF4-4632-604D-9741-158AD3DB791A}" srcOrd="6" destOrd="0" presId="urn:microsoft.com/office/officeart/2005/8/layout/arrow2"/>
    <dgm:cxn modelId="{16A3CF3B-3A8A-734A-8842-DC001855870F}" type="presParOf" srcId="{26029533-C9A6-A54A-85A3-9FF0C66D1591}" destId="{638C400D-0C4D-7940-A451-43BBA74488A8}" srcOrd="7" destOrd="0" presId="urn:microsoft.com/office/officeart/2005/8/layout/arrow2"/>
    <dgm:cxn modelId="{3128194C-2F34-7E4D-B586-A3643255BDD7}" type="presParOf" srcId="{26029533-C9A6-A54A-85A3-9FF0C66D1591}" destId="{628D7648-6351-B44E-9745-63A31BCB526F}" srcOrd="8" destOrd="0" presId="urn:microsoft.com/office/officeart/2005/8/layout/arrow2"/>
    <dgm:cxn modelId="{CD4BF037-2471-344F-B58B-381CB1BE579C}" type="presParOf" srcId="{26029533-C9A6-A54A-85A3-9FF0C66D1591}" destId="{6CF9E02B-63D2-7543-8673-DE16C283896D}" srcOrd="9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7BB019-A499-A642-BA57-FBD4A6F460EB}">
      <dsp:nvSpPr>
        <dsp:cNvPr id="0" name=""/>
        <dsp:cNvSpPr/>
      </dsp:nvSpPr>
      <dsp:spPr>
        <a:xfrm>
          <a:off x="652" y="1588315"/>
          <a:ext cx="3277193" cy="2421833"/>
        </a:xfrm>
        <a:prstGeom prst="rect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CE63F9-E6CE-0E47-B649-55BC3C709E48}">
      <dsp:nvSpPr>
        <dsp:cNvPr id="0" name=""/>
        <dsp:cNvSpPr/>
      </dsp:nvSpPr>
      <dsp:spPr>
        <a:xfrm>
          <a:off x="663064" y="3541987"/>
          <a:ext cx="2823964" cy="6786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000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accent1">
              <a:hueOff val="0"/>
              <a:satOff val="0"/>
              <a:lumOff val="0"/>
              <a:alphaOff val="0"/>
              <a:shade val="30000"/>
              <a:alpha val="38000"/>
              <a:satMod val="150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1689100" latinLnBrk="1">
            <a:lnSpc>
              <a:spcPct val="90000"/>
            </a:lnSpc>
            <a:spcBef>
              <a:spcPct val="0"/>
            </a:spcBef>
            <a:spcAft>
              <a:spcPct val="5000"/>
            </a:spcAft>
          </a:pPr>
          <a:r>
            <a:rPr lang="en-US" altLang="ko-KR" sz="3800" kern="1200" dirty="0"/>
            <a:t>Android</a:t>
          </a:r>
          <a:endParaRPr lang="ko-KR" altLang="en-US" sz="3800" kern="1200" dirty="0"/>
        </a:p>
      </dsp:txBody>
      <dsp:txXfrm>
        <a:off x="663064" y="3541987"/>
        <a:ext cx="2823964" cy="678645"/>
      </dsp:txXfrm>
    </dsp:sp>
    <dsp:sp modelId="{33D8B9BD-83EA-674A-90AD-CFC4700E3BA9}">
      <dsp:nvSpPr>
        <dsp:cNvPr id="0" name=""/>
        <dsp:cNvSpPr/>
      </dsp:nvSpPr>
      <dsp:spPr>
        <a:xfrm>
          <a:off x="4017532" y="1559277"/>
          <a:ext cx="3277193" cy="2421833"/>
        </a:xfrm>
        <a:prstGeom prst="rect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505580-48A4-4049-8BEE-EAAA61754C97}">
      <dsp:nvSpPr>
        <dsp:cNvPr id="0" name=""/>
        <dsp:cNvSpPr/>
      </dsp:nvSpPr>
      <dsp:spPr>
        <a:xfrm>
          <a:off x="4679943" y="3541987"/>
          <a:ext cx="2823964" cy="6786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000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accent1">
              <a:hueOff val="0"/>
              <a:satOff val="0"/>
              <a:lumOff val="0"/>
              <a:alphaOff val="0"/>
              <a:shade val="30000"/>
              <a:alpha val="38000"/>
              <a:satMod val="150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1689100" latinLnBrk="1">
            <a:lnSpc>
              <a:spcPct val="90000"/>
            </a:lnSpc>
            <a:spcBef>
              <a:spcPct val="0"/>
            </a:spcBef>
            <a:spcAft>
              <a:spcPct val="5000"/>
            </a:spcAft>
          </a:pPr>
          <a:r>
            <a:rPr lang="en-US" altLang="ko-KR" sz="3800" kern="1200" dirty="0"/>
            <a:t>JSP</a:t>
          </a:r>
          <a:endParaRPr lang="ko-KR" altLang="en-US" sz="3800" kern="1200" dirty="0"/>
        </a:p>
      </dsp:txBody>
      <dsp:txXfrm>
        <a:off x="4679943" y="3541987"/>
        <a:ext cx="2823964" cy="678645"/>
      </dsp:txXfrm>
    </dsp:sp>
    <dsp:sp modelId="{6377CF0E-1733-3C40-AD00-0A97E1685277}">
      <dsp:nvSpPr>
        <dsp:cNvPr id="0" name=""/>
        <dsp:cNvSpPr/>
      </dsp:nvSpPr>
      <dsp:spPr>
        <a:xfrm>
          <a:off x="7952154" y="1588315"/>
          <a:ext cx="3277193" cy="2421833"/>
        </a:xfrm>
        <a:prstGeom prst="rect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35D86A-2F42-C34D-886E-A7D2E80AA8E7}">
      <dsp:nvSpPr>
        <dsp:cNvPr id="0" name=""/>
        <dsp:cNvSpPr/>
      </dsp:nvSpPr>
      <dsp:spPr>
        <a:xfrm>
          <a:off x="8696823" y="3541987"/>
          <a:ext cx="2823964" cy="6786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000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accent1">
              <a:hueOff val="0"/>
              <a:satOff val="0"/>
              <a:lumOff val="0"/>
              <a:alphaOff val="0"/>
              <a:shade val="30000"/>
              <a:alpha val="38000"/>
              <a:satMod val="150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1689100" latinLnBrk="1">
            <a:lnSpc>
              <a:spcPct val="90000"/>
            </a:lnSpc>
            <a:spcBef>
              <a:spcPct val="0"/>
            </a:spcBef>
            <a:spcAft>
              <a:spcPct val="5000"/>
            </a:spcAft>
          </a:pPr>
          <a:r>
            <a:rPr lang="en-US" altLang="ko-KR" sz="3800" kern="1200" dirty="0"/>
            <a:t>MySQL</a:t>
          </a:r>
          <a:endParaRPr lang="ko-KR" altLang="en-US" sz="3800" kern="1200" dirty="0"/>
        </a:p>
      </dsp:txBody>
      <dsp:txXfrm>
        <a:off x="8696823" y="3541987"/>
        <a:ext cx="2823964" cy="6786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B093A8-55F1-D641-91CC-8E068B53DA89}">
      <dsp:nvSpPr>
        <dsp:cNvPr id="0" name=""/>
        <dsp:cNvSpPr/>
      </dsp:nvSpPr>
      <dsp:spPr>
        <a:xfrm>
          <a:off x="0" y="288786"/>
          <a:ext cx="12225402" cy="7640876"/>
        </a:xfrm>
        <a:prstGeom prst="swooshArrow">
          <a:avLst>
            <a:gd name="adj1" fmla="val 25000"/>
            <a:gd name="adj2" fmla="val 25000"/>
          </a:avLst>
        </a:prstGeom>
        <a:gradFill rotWithShape="0">
          <a:gsLst>
            <a:gs pos="0">
              <a:schemeClr val="accent1">
                <a:tint val="40000"/>
                <a:hueOff val="0"/>
                <a:satOff val="0"/>
                <a:lumOff val="0"/>
                <a:alphaOff val="0"/>
                <a:tint val="70000"/>
              </a:schemeClr>
            </a:gs>
            <a:gs pos="100000">
              <a:schemeClr val="accent1">
                <a:tint val="40000"/>
                <a:hueOff val="0"/>
                <a:satOff val="0"/>
                <a:lumOff val="0"/>
                <a:alphaOff val="0"/>
                <a:shade val="70000"/>
                <a:satMod val="150000"/>
              </a:schemeClr>
            </a:gs>
          </a:gsLst>
          <a:path path="circle">
            <a:fillToRect t="30000" r="100000" b="70000"/>
          </a:path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744927CF-E511-DE4C-ABFD-7B2F5DD330CE}">
      <dsp:nvSpPr>
        <dsp:cNvPr id="0" name=""/>
        <dsp:cNvSpPr/>
      </dsp:nvSpPr>
      <dsp:spPr>
        <a:xfrm>
          <a:off x="1204202" y="5970541"/>
          <a:ext cx="281184" cy="28118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7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0000"/>
                <a:satMod val="150000"/>
              </a:schemeClr>
            </a:gs>
          </a:gsLst>
          <a:path path="circle">
            <a:fillToRect t="30000" r="100000" b="70000"/>
          </a:path>
        </a:gradFill>
        <a:ln>
          <a:noFill/>
        </a:ln>
        <a:effectLst>
          <a:outerShdw blurRad="39000" dist="25400" dir="5400000" rotWithShape="0">
            <a:schemeClr val="accent1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12631A-B92F-BB43-827B-D3AA07B73C59}">
      <dsp:nvSpPr>
        <dsp:cNvPr id="0" name=""/>
        <dsp:cNvSpPr/>
      </dsp:nvSpPr>
      <dsp:spPr>
        <a:xfrm>
          <a:off x="1223918" y="6365837"/>
          <a:ext cx="2246382" cy="18185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94" tIns="0" rIns="0" bIns="0" numCol="1" spcCol="1270" anchor="t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b="1" kern="1200" dirty="0"/>
            <a:t>1</a:t>
          </a:r>
          <a:r>
            <a:rPr lang="ko-KR" altLang="en-US" sz="1800" b="1" kern="1200" dirty="0"/>
            <a:t> </a:t>
          </a:r>
          <a:r>
            <a:rPr lang="en-US" altLang="ko-KR" sz="1800" b="1" kern="1200" dirty="0"/>
            <a:t>~</a:t>
          </a:r>
          <a:r>
            <a:rPr lang="ko-KR" altLang="en-US" sz="1800" b="1" kern="1200" dirty="0"/>
            <a:t> </a:t>
          </a:r>
          <a:r>
            <a:rPr lang="en-US" altLang="ko-KR" sz="1800" b="1" kern="1200" dirty="0"/>
            <a:t>3</a:t>
          </a:r>
          <a:r>
            <a:rPr lang="ko-KR" altLang="en-US" sz="1800" b="1" kern="1200" dirty="0"/>
            <a:t>주차</a:t>
          </a:r>
        </a:p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/>
            <a:t>프로젝트 설계 및</a:t>
          </a:r>
        </a:p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/>
            <a:t>개발환경 구축</a:t>
          </a:r>
        </a:p>
      </dsp:txBody>
      <dsp:txXfrm>
        <a:off x="1223918" y="6365837"/>
        <a:ext cx="2246382" cy="1818528"/>
      </dsp:txXfrm>
    </dsp:sp>
    <dsp:sp modelId="{3EA7F8B8-7969-9F40-ABB9-2E0CF972C80F}">
      <dsp:nvSpPr>
        <dsp:cNvPr id="0" name=""/>
        <dsp:cNvSpPr/>
      </dsp:nvSpPr>
      <dsp:spPr>
        <a:xfrm>
          <a:off x="2726264" y="4508078"/>
          <a:ext cx="440114" cy="44011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7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0000"/>
                <a:satMod val="150000"/>
              </a:schemeClr>
            </a:gs>
          </a:gsLst>
          <a:path path="circle">
            <a:fillToRect t="30000" r="100000" b="70000"/>
          </a:path>
        </a:gradFill>
        <a:ln>
          <a:noFill/>
        </a:ln>
        <a:effectLst>
          <a:outerShdw blurRad="39000" dist="25400" dir="5400000" rotWithShape="0">
            <a:schemeClr val="accent1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8524D0-A0A4-1640-A2C0-46E67DC36C72}">
      <dsp:nvSpPr>
        <dsp:cNvPr id="0" name=""/>
        <dsp:cNvSpPr/>
      </dsp:nvSpPr>
      <dsp:spPr>
        <a:xfrm>
          <a:off x="3076163" y="4982816"/>
          <a:ext cx="2029416" cy="3201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3208" tIns="0" rIns="0" bIns="0" numCol="1" spcCol="1270" anchor="t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b="1" kern="1200" dirty="0"/>
            <a:t>4</a:t>
          </a:r>
          <a:r>
            <a:rPr lang="ko-KR" altLang="en-US" sz="1800" b="1" kern="1200" dirty="0"/>
            <a:t> </a:t>
          </a:r>
          <a:r>
            <a:rPr lang="en-US" altLang="ko-KR" sz="1800" b="1" kern="1200" dirty="0"/>
            <a:t>~</a:t>
          </a:r>
          <a:r>
            <a:rPr lang="ko-KR" altLang="en-US" sz="1800" b="1" kern="1200" dirty="0"/>
            <a:t> </a:t>
          </a:r>
          <a:r>
            <a:rPr lang="en-US" altLang="ko-KR" sz="1800" b="1" kern="1200" dirty="0"/>
            <a:t>6</a:t>
          </a:r>
          <a:r>
            <a:rPr lang="ko-KR" altLang="en-US" sz="1800" b="1" kern="1200" dirty="0"/>
            <a:t>주차</a:t>
          </a:r>
        </a:p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b="1" kern="1200" dirty="0"/>
            <a:t>DB</a:t>
          </a:r>
          <a:r>
            <a:rPr lang="ko-KR" altLang="en-US" sz="1800" b="1" kern="1200" dirty="0"/>
            <a:t> 및 서버 구축</a:t>
          </a:r>
        </a:p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/>
            <a:t>안드로이드 앱   </a:t>
          </a:r>
          <a:r>
            <a:rPr lang="en-US" altLang="ko-KR" sz="1800" b="1" kern="1200" dirty="0"/>
            <a:t>UI</a:t>
          </a:r>
          <a:r>
            <a:rPr lang="ko-KR" altLang="en-US" sz="1800" b="1" kern="1200" dirty="0"/>
            <a:t> 개발</a:t>
          </a:r>
        </a:p>
      </dsp:txBody>
      <dsp:txXfrm>
        <a:off x="3076163" y="4982816"/>
        <a:ext cx="2029416" cy="3201527"/>
      </dsp:txXfrm>
    </dsp:sp>
    <dsp:sp modelId="{6705F28D-89DC-004C-8A96-D169089393F8}">
      <dsp:nvSpPr>
        <dsp:cNvPr id="0" name=""/>
        <dsp:cNvSpPr/>
      </dsp:nvSpPr>
      <dsp:spPr>
        <a:xfrm>
          <a:off x="4682328" y="3342080"/>
          <a:ext cx="586819" cy="58681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7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0000"/>
                <a:satMod val="150000"/>
              </a:schemeClr>
            </a:gs>
          </a:gsLst>
          <a:path path="circle">
            <a:fillToRect t="30000" r="100000" b="70000"/>
          </a:path>
        </a:gradFill>
        <a:ln>
          <a:noFill/>
        </a:ln>
        <a:effectLst>
          <a:outerShdw blurRad="39000" dist="25400" dir="5400000" rotWithShape="0">
            <a:schemeClr val="accent1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DF25205-DF30-B44A-8B9B-2ADDDB20835C}">
      <dsp:nvSpPr>
        <dsp:cNvPr id="0" name=""/>
        <dsp:cNvSpPr/>
      </dsp:nvSpPr>
      <dsp:spPr>
        <a:xfrm>
          <a:off x="5082600" y="4097242"/>
          <a:ext cx="2060223" cy="20184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943" tIns="0" rIns="0" bIns="0" numCol="1" spcCol="1270" anchor="t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b="1" kern="1200" dirty="0"/>
            <a:t>7</a:t>
          </a:r>
          <a:r>
            <a:rPr lang="ko-KR" altLang="en-US" sz="1800" b="1" kern="1200" dirty="0"/>
            <a:t> </a:t>
          </a:r>
          <a:r>
            <a:rPr lang="en-US" altLang="ko-KR" sz="1800" b="1" kern="1200" dirty="0"/>
            <a:t>~</a:t>
          </a:r>
          <a:r>
            <a:rPr lang="ko-KR" altLang="en-US" sz="1800" b="1" kern="1200" dirty="0"/>
            <a:t> </a:t>
          </a:r>
          <a:r>
            <a:rPr lang="en-US" altLang="ko-KR" sz="1800" b="1" kern="1200" dirty="0"/>
            <a:t>9</a:t>
          </a:r>
          <a:r>
            <a:rPr lang="ko-KR" altLang="en-US" sz="1800" b="1" kern="1200" dirty="0"/>
            <a:t>주차</a:t>
          </a:r>
        </a:p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/>
            <a:t>안드로이드  앱</a:t>
          </a:r>
          <a:endParaRPr lang="en-US" altLang="ko-KR" sz="1800" b="1" kern="1200" dirty="0"/>
        </a:p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/>
            <a:t>내부 개발</a:t>
          </a:r>
        </a:p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/>
            <a:t>웹 개발</a:t>
          </a:r>
        </a:p>
      </dsp:txBody>
      <dsp:txXfrm>
        <a:off x="5082600" y="4097242"/>
        <a:ext cx="2060223" cy="2018432"/>
      </dsp:txXfrm>
    </dsp:sp>
    <dsp:sp modelId="{EC411CF4-4632-604D-9741-158AD3DB791A}">
      <dsp:nvSpPr>
        <dsp:cNvPr id="0" name=""/>
        <dsp:cNvSpPr/>
      </dsp:nvSpPr>
      <dsp:spPr>
        <a:xfrm>
          <a:off x="6956253" y="2431288"/>
          <a:ext cx="757974" cy="75797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7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0000"/>
                <a:satMod val="150000"/>
              </a:schemeClr>
            </a:gs>
          </a:gsLst>
          <a:path path="circle">
            <a:fillToRect t="30000" r="100000" b="70000"/>
          </a:path>
        </a:gradFill>
        <a:ln>
          <a:noFill/>
        </a:ln>
        <a:effectLst>
          <a:outerShdw blurRad="39000" dist="25400" dir="5400000" rotWithShape="0">
            <a:schemeClr val="accent1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38C400D-0C4D-7940-A451-43BBA74488A8}">
      <dsp:nvSpPr>
        <dsp:cNvPr id="0" name=""/>
        <dsp:cNvSpPr/>
      </dsp:nvSpPr>
      <dsp:spPr>
        <a:xfrm>
          <a:off x="7158461" y="3585990"/>
          <a:ext cx="2445080" cy="33973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1635" tIns="0" rIns="0" bIns="0" numCol="1" spcCol="1270" anchor="t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b="1" kern="1200" dirty="0"/>
            <a:t>9</a:t>
          </a:r>
          <a:r>
            <a:rPr lang="ko-KR" altLang="en-US" sz="1800" b="1" kern="1200" dirty="0"/>
            <a:t> </a:t>
          </a:r>
          <a:r>
            <a:rPr lang="en-US" altLang="ko-KR" sz="1800" b="1" kern="1200" dirty="0"/>
            <a:t>~</a:t>
          </a:r>
          <a:r>
            <a:rPr lang="ko-KR" altLang="en-US" sz="1800" b="1" kern="1200" dirty="0"/>
            <a:t> </a:t>
          </a:r>
          <a:r>
            <a:rPr lang="en-US" altLang="ko-KR" sz="1800" b="1" kern="1200" dirty="0"/>
            <a:t>11</a:t>
          </a:r>
          <a:r>
            <a:rPr lang="ko-KR" altLang="en-US" sz="1800" b="1" kern="1200" dirty="0"/>
            <a:t>주차</a:t>
          </a:r>
        </a:p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/>
            <a:t>기존 작업 마무리</a:t>
          </a:r>
        </a:p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b="1" kern="1200" dirty="0"/>
            <a:t>UI</a:t>
          </a:r>
          <a:r>
            <a:rPr lang="ko-KR" altLang="en-US" sz="1800" b="1" kern="1200" dirty="0"/>
            <a:t> 상세 수정</a:t>
          </a:r>
        </a:p>
      </dsp:txBody>
      <dsp:txXfrm>
        <a:off x="7158461" y="3585990"/>
        <a:ext cx="2445080" cy="3397378"/>
      </dsp:txXfrm>
    </dsp:sp>
    <dsp:sp modelId="{628D7648-6351-B44E-9745-63A31BCB526F}">
      <dsp:nvSpPr>
        <dsp:cNvPr id="0" name=""/>
        <dsp:cNvSpPr/>
      </dsp:nvSpPr>
      <dsp:spPr>
        <a:xfrm>
          <a:off x="9297418" y="1823074"/>
          <a:ext cx="965806" cy="96580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7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0000"/>
                <a:satMod val="150000"/>
              </a:schemeClr>
            </a:gs>
          </a:gsLst>
          <a:path path="circle">
            <a:fillToRect t="30000" r="100000" b="70000"/>
          </a:path>
        </a:gradFill>
        <a:ln>
          <a:noFill/>
        </a:ln>
        <a:effectLst>
          <a:outerShdw blurRad="39000" dist="25400" dir="5400000" rotWithShape="0">
            <a:schemeClr val="accent1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F9E02B-63D2-7543-8673-DE16C283896D}">
      <dsp:nvSpPr>
        <dsp:cNvPr id="0" name=""/>
        <dsp:cNvSpPr/>
      </dsp:nvSpPr>
      <dsp:spPr>
        <a:xfrm>
          <a:off x="9263504" y="3218842"/>
          <a:ext cx="2445080" cy="22476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1761" tIns="0" rIns="0" bIns="0" numCol="1" spcCol="1270" anchor="t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b="1" kern="1200" dirty="0"/>
            <a:t>12</a:t>
          </a:r>
          <a:r>
            <a:rPr lang="ko-KR" altLang="en-US" sz="1800" b="1" kern="1200" dirty="0"/>
            <a:t>주차 </a:t>
          </a:r>
          <a:r>
            <a:rPr lang="en-US" altLang="ko-KR" sz="1800" b="1" kern="1200" dirty="0"/>
            <a:t>~</a:t>
          </a:r>
          <a:endParaRPr lang="ko-KR" altLang="en-US" sz="1800" b="1" kern="1200" dirty="0"/>
        </a:p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/>
            <a:t>디버깅 및 테스트</a:t>
          </a:r>
        </a:p>
      </dsp:txBody>
      <dsp:txXfrm>
        <a:off x="9263504" y="3218842"/>
        <a:ext cx="2445080" cy="22476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556849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기존의 </a:t>
            </a:r>
            <a:r>
              <a:rPr lang="en-US" altLang="ko-KR" dirty="0" smtClean="0"/>
              <a:t>SNS </a:t>
            </a:r>
            <a:r>
              <a:rPr lang="ko-KR" altLang="en-US" dirty="0" smtClean="0"/>
              <a:t>중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가지를 예를 들어 설명 드리겠습니다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페이스북은</a:t>
            </a:r>
            <a:r>
              <a:rPr lang="ko-KR" altLang="en-US" dirty="0" smtClean="0"/>
              <a:t> 사람의 글들을 시간상으로 볼 수 있는 특징</a:t>
            </a:r>
            <a:endParaRPr lang="en-US" altLang="ko-KR" dirty="0" smtClean="0"/>
          </a:p>
          <a:p>
            <a:r>
              <a:rPr lang="ko-KR" altLang="en-US" dirty="0" err="1" smtClean="0"/>
              <a:t>트위터는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팔로우의</a:t>
            </a:r>
            <a:r>
              <a:rPr lang="ko-KR" altLang="en-US" dirty="0" smtClean="0"/>
              <a:t> 글들을 모아보는 관심형태의 특징</a:t>
            </a:r>
            <a:endParaRPr lang="en-US" altLang="ko-KR" dirty="0" smtClean="0"/>
          </a:p>
          <a:p>
            <a:r>
              <a:rPr lang="ko-KR" altLang="en-US" dirty="0" err="1" smtClean="0"/>
              <a:t>인스타그램은</a:t>
            </a:r>
            <a:r>
              <a:rPr lang="ko-KR" altLang="en-US" dirty="0" smtClean="0"/>
              <a:t> 사진들을 모아 볼 수 있는 특징을 가지고 있습니다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5625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원하는 위치의 글을 보기 쉽게 하는 </a:t>
            </a:r>
            <a:r>
              <a:rPr lang="en-US" altLang="ko-KR" dirty="0" smtClean="0"/>
              <a:t>SNS</a:t>
            </a:r>
            <a:r>
              <a:rPr lang="ko-KR" altLang="en-US" dirty="0" smtClean="0"/>
              <a:t>는 없을까</a:t>
            </a:r>
            <a:r>
              <a:rPr lang="en-US" altLang="ko-KR" dirty="0" smtClean="0"/>
              <a:t>? </a:t>
            </a:r>
            <a:r>
              <a:rPr lang="ko-KR" altLang="en-US" dirty="0" smtClean="0"/>
              <a:t>라는 생각으로</a:t>
            </a:r>
            <a:endParaRPr lang="en-US" altLang="ko-KR" dirty="0" smtClean="0"/>
          </a:p>
          <a:p>
            <a:r>
              <a:rPr lang="ko-KR" altLang="en-US" dirty="0" smtClean="0"/>
              <a:t>그렇다면 위치기반의 </a:t>
            </a:r>
            <a:r>
              <a:rPr lang="en-US" altLang="ko-KR" dirty="0" smtClean="0"/>
              <a:t>SNS</a:t>
            </a:r>
            <a:r>
              <a:rPr lang="ko-KR" altLang="en-US" dirty="0" smtClean="0"/>
              <a:t>를 만들면 어떨까</a:t>
            </a:r>
            <a:r>
              <a:rPr lang="en-US" altLang="ko-KR" dirty="0" smtClean="0"/>
              <a:t>? </a:t>
            </a:r>
            <a:r>
              <a:rPr lang="ko-KR" altLang="en-US" dirty="0" smtClean="0"/>
              <a:t>라는 취지에서 개발을 시작했습니다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3675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884326" y="3147160"/>
            <a:ext cx="11275162" cy="3134157"/>
          </a:xfr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glow" dir="t">
                <a:rot lat="0" lon="0" rev="5400000"/>
              </a:lightRig>
            </a:scene3d>
            <a:sp3d extrusionH="57150" contourW="12700">
              <a:bevelT w="25400" h="25400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ctr" defTabSz="1300460" rtl="0" eaLnBrk="1" latinLnBrk="0" hangingPunct="1">
              <a:spcBef>
                <a:spcPct val="0"/>
              </a:spcBef>
              <a:buNone/>
              <a:defRPr lang="en-US" sz="6827" b="1" kern="1200" smtClean="0">
                <a:ln w="6350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48000">
                      <a:schemeClr val="accent1">
                        <a:lumMod val="60000"/>
                        <a:lumOff val="40000"/>
                      </a:schemeClr>
                    </a:gs>
                    <a:gs pos="57000">
                      <a:schemeClr val="accent1">
                        <a:lumMod val="20000"/>
                        <a:lumOff val="8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80010" dist="40640" dir="5040000" algn="tl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0480" y="7802880"/>
            <a:ext cx="9103360" cy="949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300460" rtl="0" eaLnBrk="1" latinLnBrk="0" hangingPunct="1">
              <a:spcBef>
                <a:spcPct val="20000"/>
              </a:spcBef>
              <a:buClr>
                <a:schemeClr val="accent5"/>
              </a:buClr>
              <a:buSzPct val="85000"/>
              <a:buFont typeface="Wingdings" pitchFamily="2" charset="2"/>
              <a:buNone/>
              <a:defRPr lang="en-US" sz="2844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222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 bwMode="gray">
          <a:xfrm>
            <a:off x="0" y="1"/>
            <a:ext cx="13014215" cy="1823036"/>
          </a:xfrm>
          <a:custGeom>
            <a:avLst/>
            <a:gdLst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3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52 w 9153196"/>
              <a:gd name="connsiteY0" fmla="*/ 914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9144 h 1481136"/>
              <a:gd name="connsiteX0" fmla="*/ 52 w 9153196"/>
              <a:gd name="connsiteY0" fmla="*/ 1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1284 h 1481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80996 w 9153196"/>
              <a:gd name="connsiteY2" fmla="*/ 960120 h 1862136"/>
              <a:gd name="connsiteX3" fmla="*/ 6739180 w 9153196"/>
              <a:gd name="connsiteY3" fmla="*/ 1316736 h 1862136"/>
              <a:gd name="connsiteX4" fmla="*/ 9144052 w 9153196"/>
              <a:gd name="connsiteY4" fmla="*/ 1106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739180 w 9153196"/>
              <a:gd name="connsiteY3" fmla="*/ 1316736 h 1862136"/>
              <a:gd name="connsiteX4" fmla="*/ 9144052 w 9153196"/>
              <a:gd name="connsiteY4" fmla="*/ 1106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739180 w 9153196"/>
              <a:gd name="connsiteY3" fmla="*/ 13167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6108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610884 h 18621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2999284 w 9153196"/>
              <a:gd name="connsiteY2" fmla="*/ 441960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0108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0108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0108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9144052 w 9153196"/>
              <a:gd name="connsiteY3" fmla="*/ 877824 h 1252536"/>
              <a:gd name="connsiteX4" fmla="*/ 9153196 w 9153196"/>
              <a:gd name="connsiteY4" fmla="*/ 0 h 1252536"/>
              <a:gd name="connsiteX5" fmla="*/ 52 w 9153196"/>
              <a:gd name="connsiteY5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9144052 w 9153196"/>
              <a:gd name="connsiteY3" fmla="*/ 877824 h 1252536"/>
              <a:gd name="connsiteX4" fmla="*/ 9153196 w 9153196"/>
              <a:gd name="connsiteY4" fmla="*/ 0 h 1252536"/>
              <a:gd name="connsiteX5" fmla="*/ 52 w 9153196"/>
              <a:gd name="connsiteY5" fmla="*/ 1284 h 1252536"/>
              <a:gd name="connsiteX0" fmla="*/ 52 w 9153196"/>
              <a:gd name="connsiteY0" fmla="*/ 1284 h 1279374"/>
              <a:gd name="connsiteX1" fmla="*/ 0 w 9153196"/>
              <a:gd name="connsiteY1" fmla="*/ 1252536 h 1279374"/>
              <a:gd name="connsiteX2" fmla="*/ 3620429 w 9153196"/>
              <a:gd name="connsiteY2" fmla="*/ 483524 h 1279374"/>
              <a:gd name="connsiteX3" fmla="*/ 9144052 w 9153196"/>
              <a:gd name="connsiteY3" fmla="*/ 877824 h 1279374"/>
              <a:gd name="connsiteX4" fmla="*/ 9153196 w 9153196"/>
              <a:gd name="connsiteY4" fmla="*/ 0 h 1279374"/>
              <a:gd name="connsiteX5" fmla="*/ 52 w 9153196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0429 w 9150620"/>
              <a:gd name="connsiteY2" fmla="*/ 48352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41211 w 9150620"/>
              <a:gd name="connsiteY2" fmla="*/ 459690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41211 w 9150620"/>
              <a:gd name="connsiteY2" fmla="*/ 459690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2738 w 9150620"/>
              <a:gd name="connsiteY2" fmla="*/ 42526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2738 w 9150620"/>
              <a:gd name="connsiteY2" fmla="*/ 42526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2738 w 9150620"/>
              <a:gd name="connsiteY2" fmla="*/ 42526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52536"/>
              <a:gd name="connsiteX1" fmla="*/ 0 w 9150620"/>
              <a:gd name="connsiteY1" fmla="*/ 1252536 h 1252536"/>
              <a:gd name="connsiteX2" fmla="*/ 3622738 w 9150620"/>
              <a:gd name="connsiteY2" fmla="*/ 425264 h 1252536"/>
              <a:gd name="connsiteX3" fmla="*/ 9144052 w 9150620"/>
              <a:gd name="connsiteY3" fmla="*/ 877824 h 1252536"/>
              <a:gd name="connsiteX4" fmla="*/ 9150620 w 9150620"/>
              <a:gd name="connsiteY4" fmla="*/ 0 h 1252536"/>
              <a:gd name="connsiteX5" fmla="*/ 52 w 9150620"/>
              <a:gd name="connsiteY5" fmla="*/ 1284 h 1252536"/>
              <a:gd name="connsiteX0" fmla="*/ 52 w 9150620"/>
              <a:gd name="connsiteY0" fmla="*/ 1284 h 1252536"/>
              <a:gd name="connsiteX1" fmla="*/ 0 w 9150620"/>
              <a:gd name="connsiteY1" fmla="*/ 1252536 h 1252536"/>
              <a:gd name="connsiteX2" fmla="*/ 3622738 w 9150620"/>
              <a:gd name="connsiteY2" fmla="*/ 425264 h 1252536"/>
              <a:gd name="connsiteX3" fmla="*/ 9144052 w 9150620"/>
              <a:gd name="connsiteY3" fmla="*/ 877824 h 1252536"/>
              <a:gd name="connsiteX4" fmla="*/ 9150620 w 9150620"/>
              <a:gd name="connsiteY4" fmla="*/ 0 h 1252536"/>
              <a:gd name="connsiteX5" fmla="*/ 52 w 9150620"/>
              <a:gd name="connsiteY5" fmla="*/ 1284 h 1252536"/>
              <a:gd name="connsiteX0" fmla="*/ 52 w 9150620"/>
              <a:gd name="connsiteY0" fmla="*/ 1284 h 1340282"/>
              <a:gd name="connsiteX1" fmla="*/ 0 w 9150620"/>
              <a:gd name="connsiteY1" fmla="*/ 1252536 h 1340282"/>
              <a:gd name="connsiteX2" fmla="*/ 3622738 w 9150620"/>
              <a:gd name="connsiteY2" fmla="*/ 425264 h 1340282"/>
              <a:gd name="connsiteX3" fmla="*/ 9144052 w 9150620"/>
              <a:gd name="connsiteY3" fmla="*/ 877824 h 1340282"/>
              <a:gd name="connsiteX4" fmla="*/ 9150620 w 9150620"/>
              <a:gd name="connsiteY4" fmla="*/ 0 h 1340282"/>
              <a:gd name="connsiteX5" fmla="*/ 52 w 9150620"/>
              <a:gd name="connsiteY5" fmla="*/ 1284 h 1340282"/>
              <a:gd name="connsiteX0" fmla="*/ 52 w 9150620"/>
              <a:gd name="connsiteY0" fmla="*/ 1284 h 1470041"/>
              <a:gd name="connsiteX1" fmla="*/ 0 w 9150620"/>
              <a:gd name="connsiteY1" fmla="*/ 1252536 h 1470041"/>
              <a:gd name="connsiteX2" fmla="*/ 3622738 w 9150620"/>
              <a:gd name="connsiteY2" fmla="*/ 425264 h 1470041"/>
              <a:gd name="connsiteX3" fmla="*/ 9144052 w 9150620"/>
              <a:gd name="connsiteY3" fmla="*/ 877824 h 1470041"/>
              <a:gd name="connsiteX4" fmla="*/ 9150620 w 9150620"/>
              <a:gd name="connsiteY4" fmla="*/ 0 h 1470041"/>
              <a:gd name="connsiteX5" fmla="*/ 52 w 9150620"/>
              <a:gd name="connsiteY5" fmla="*/ 1284 h 1470041"/>
              <a:gd name="connsiteX0" fmla="*/ 52 w 9150620"/>
              <a:gd name="connsiteY0" fmla="*/ 1284 h 1470041"/>
              <a:gd name="connsiteX1" fmla="*/ 0 w 9150620"/>
              <a:gd name="connsiteY1" fmla="*/ 1252536 h 1470041"/>
              <a:gd name="connsiteX2" fmla="*/ 3622738 w 9150620"/>
              <a:gd name="connsiteY2" fmla="*/ 425264 h 1470041"/>
              <a:gd name="connsiteX3" fmla="*/ 9144052 w 9150620"/>
              <a:gd name="connsiteY3" fmla="*/ 877824 h 1470041"/>
              <a:gd name="connsiteX4" fmla="*/ 9150620 w 9150620"/>
              <a:gd name="connsiteY4" fmla="*/ 0 h 1470041"/>
              <a:gd name="connsiteX5" fmla="*/ 52 w 9150620"/>
              <a:gd name="connsiteY5" fmla="*/ 1284 h 1470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50620" h="1470041">
                <a:moveTo>
                  <a:pt x="52" y="1284"/>
                </a:moveTo>
                <a:cubicBezTo>
                  <a:pt x="35" y="491948"/>
                  <a:pt x="17" y="761872"/>
                  <a:pt x="0" y="1252536"/>
                </a:cubicBezTo>
                <a:cubicBezTo>
                  <a:pt x="304800" y="1097088"/>
                  <a:pt x="1803165" y="328826"/>
                  <a:pt x="3622738" y="425264"/>
                </a:cubicBezTo>
                <a:cubicBezTo>
                  <a:pt x="5442311" y="521702"/>
                  <a:pt x="6970396" y="1470041"/>
                  <a:pt x="9144052" y="877824"/>
                </a:cubicBezTo>
                <a:cubicBezTo>
                  <a:pt x="9146241" y="585216"/>
                  <a:pt x="9148431" y="292608"/>
                  <a:pt x="9150620" y="0"/>
                </a:cubicBezTo>
                <a:lnTo>
                  <a:pt x="52" y="1284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9" name="Freeform 8"/>
          <p:cNvSpPr/>
          <p:nvPr/>
        </p:nvSpPr>
        <p:spPr bwMode="invGray">
          <a:xfrm>
            <a:off x="-74" y="-2804"/>
            <a:ext cx="13004874" cy="1556154"/>
          </a:xfrm>
          <a:custGeom>
            <a:avLst/>
            <a:gdLst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3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52 w 9153196"/>
              <a:gd name="connsiteY0" fmla="*/ 914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9144 h 1481136"/>
              <a:gd name="connsiteX0" fmla="*/ 52 w 9153196"/>
              <a:gd name="connsiteY0" fmla="*/ 1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1284 h 1481136"/>
              <a:gd name="connsiteX0" fmla="*/ 52 w 9153196"/>
              <a:gd name="connsiteY0" fmla="*/ 763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763284 h 1481136"/>
              <a:gd name="connsiteX0" fmla="*/ 52 w 9153196"/>
              <a:gd name="connsiteY0" fmla="*/ 1284 h 719136"/>
              <a:gd name="connsiteX1" fmla="*/ 0 w 9153196"/>
              <a:gd name="connsiteY1" fmla="*/ 719136 h 719136"/>
              <a:gd name="connsiteX2" fmla="*/ 2980996 w 9153196"/>
              <a:gd name="connsiteY2" fmla="*/ 198120 h 719136"/>
              <a:gd name="connsiteX3" fmla="*/ 6739180 w 9153196"/>
              <a:gd name="connsiteY3" fmla="*/ 554736 h 719136"/>
              <a:gd name="connsiteX4" fmla="*/ 9144052 w 9153196"/>
              <a:gd name="connsiteY4" fmla="*/ 344424 h 719136"/>
              <a:gd name="connsiteX5" fmla="*/ 9153196 w 9153196"/>
              <a:gd name="connsiteY5" fmla="*/ 0 h 719136"/>
              <a:gd name="connsiteX6" fmla="*/ 52 w 9153196"/>
              <a:gd name="connsiteY6" fmla="*/ 1284 h 719136"/>
              <a:gd name="connsiteX0" fmla="*/ 17 w 9162305"/>
              <a:gd name="connsiteY0" fmla="*/ 0 h 775764"/>
              <a:gd name="connsiteX1" fmla="*/ 9109 w 9162305"/>
              <a:gd name="connsiteY1" fmla="*/ 775764 h 775764"/>
              <a:gd name="connsiteX2" fmla="*/ 2990105 w 9162305"/>
              <a:gd name="connsiteY2" fmla="*/ 254748 h 775764"/>
              <a:gd name="connsiteX3" fmla="*/ 6748289 w 9162305"/>
              <a:gd name="connsiteY3" fmla="*/ 611364 h 775764"/>
              <a:gd name="connsiteX4" fmla="*/ 9153161 w 9162305"/>
              <a:gd name="connsiteY4" fmla="*/ 401052 h 775764"/>
              <a:gd name="connsiteX5" fmla="*/ 9162305 w 9162305"/>
              <a:gd name="connsiteY5" fmla="*/ 56628 h 775764"/>
              <a:gd name="connsiteX6" fmla="*/ 17 w 9162305"/>
              <a:gd name="connsiteY6" fmla="*/ 0 h 775764"/>
              <a:gd name="connsiteX0" fmla="*/ 17 w 9162305"/>
              <a:gd name="connsiteY0" fmla="*/ 0 h 821484"/>
              <a:gd name="connsiteX1" fmla="*/ 9109 w 9162305"/>
              <a:gd name="connsiteY1" fmla="*/ 821484 h 821484"/>
              <a:gd name="connsiteX2" fmla="*/ 2990105 w 9162305"/>
              <a:gd name="connsiteY2" fmla="*/ 300468 h 821484"/>
              <a:gd name="connsiteX3" fmla="*/ 6748289 w 9162305"/>
              <a:gd name="connsiteY3" fmla="*/ 657084 h 821484"/>
              <a:gd name="connsiteX4" fmla="*/ 9153161 w 9162305"/>
              <a:gd name="connsiteY4" fmla="*/ 446772 h 821484"/>
              <a:gd name="connsiteX5" fmla="*/ 9162305 w 9162305"/>
              <a:gd name="connsiteY5" fmla="*/ 102348 h 821484"/>
              <a:gd name="connsiteX6" fmla="*/ 17 w 9162305"/>
              <a:gd name="connsiteY6" fmla="*/ 0 h 821484"/>
              <a:gd name="connsiteX0" fmla="*/ 17 w 9162305"/>
              <a:gd name="connsiteY0" fmla="*/ 0 h 848916"/>
              <a:gd name="connsiteX1" fmla="*/ 9109 w 9162305"/>
              <a:gd name="connsiteY1" fmla="*/ 848916 h 848916"/>
              <a:gd name="connsiteX2" fmla="*/ 2990105 w 9162305"/>
              <a:gd name="connsiteY2" fmla="*/ 327900 h 848916"/>
              <a:gd name="connsiteX3" fmla="*/ 6748289 w 9162305"/>
              <a:gd name="connsiteY3" fmla="*/ 684516 h 848916"/>
              <a:gd name="connsiteX4" fmla="*/ 9153161 w 9162305"/>
              <a:gd name="connsiteY4" fmla="*/ 474204 h 848916"/>
              <a:gd name="connsiteX5" fmla="*/ 9162305 w 9162305"/>
              <a:gd name="connsiteY5" fmla="*/ 129780 h 848916"/>
              <a:gd name="connsiteX6" fmla="*/ 17 w 9162305"/>
              <a:gd name="connsiteY6" fmla="*/ 0 h 848916"/>
              <a:gd name="connsiteX0" fmla="*/ 17 w 9171449"/>
              <a:gd name="connsiteY0" fmla="*/ 0 h 864156"/>
              <a:gd name="connsiteX1" fmla="*/ 18253 w 9171449"/>
              <a:gd name="connsiteY1" fmla="*/ 864156 h 864156"/>
              <a:gd name="connsiteX2" fmla="*/ 2999249 w 9171449"/>
              <a:gd name="connsiteY2" fmla="*/ 343140 h 864156"/>
              <a:gd name="connsiteX3" fmla="*/ 6757433 w 9171449"/>
              <a:gd name="connsiteY3" fmla="*/ 699756 h 864156"/>
              <a:gd name="connsiteX4" fmla="*/ 9162305 w 9171449"/>
              <a:gd name="connsiteY4" fmla="*/ 489444 h 864156"/>
              <a:gd name="connsiteX5" fmla="*/ 9171449 w 9171449"/>
              <a:gd name="connsiteY5" fmla="*/ 145020 h 864156"/>
              <a:gd name="connsiteX6" fmla="*/ 17 w 9171449"/>
              <a:gd name="connsiteY6" fmla="*/ 0 h 864156"/>
              <a:gd name="connsiteX0" fmla="*/ 17 w 9189737"/>
              <a:gd name="connsiteY0" fmla="*/ 0 h 952548"/>
              <a:gd name="connsiteX1" fmla="*/ 36541 w 9189737"/>
              <a:gd name="connsiteY1" fmla="*/ 952548 h 952548"/>
              <a:gd name="connsiteX2" fmla="*/ 3017537 w 9189737"/>
              <a:gd name="connsiteY2" fmla="*/ 431532 h 952548"/>
              <a:gd name="connsiteX3" fmla="*/ 6775721 w 9189737"/>
              <a:gd name="connsiteY3" fmla="*/ 788148 h 952548"/>
              <a:gd name="connsiteX4" fmla="*/ 9180593 w 9189737"/>
              <a:gd name="connsiteY4" fmla="*/ 577836 h 952548"/>
              <a:gd name="connsiteX5" fmla="*/ 9189737 w 9189737"/>
              <a:gd name="connsiteY5" fmla="*/ 233412 h 952548"/>
              <a:gd name="connsiteX6" fmla="*/ 17 w 9189737"/>
              <a:gd name="connsiteY6" fmla="*/ 0 h 952548"/>
              <a:gd name="connsiteX0" fmla="*/ 17 w 9171449"/>
              <a:gd name="connsiteY0" fmla="*/ 0 h 909876"/>
              <a:gd name="connsiteX1" fmla="*/ 18253 w 9171449"/>
              <a:gd name="connsiteY1" fmla="*/ 909876 h 909876"/>
              <a:gd name="connsiteX2" fmla="*/ 2999249 w 9171449"/>
              <a:gd name="connsiteY2" fmla="*/ 388860 h 909876"/>
              <a:gd name="connsiteX3" fmla="*/ 6757433 w 9171449"/>
              <a:gd name="connsiteY3" fmla="*/ 745476 h 909876"/>
              <a:gd name="connsiteX4" fmla="*/ 9162305 w 9171449"/>
              <a:gd name="connsiteY4" fmla="*/ 535164 h 909876"/>
              <a:gd name="connsiteX5" fmla="*/ 9171449 w 9171449"/>
              <a:gd name="connsiteY5" fmla="*/ 190740 h 909876"/>
              <a:gd name="connsiteX6" fmla="*/ 17 w 9171449"/>
              <a:gd name="connsiteY6" fmla="*/ 0 h 909876"/>
              <a:gd name="connsiteX0" fmla="*/ 17 w 9180593"/>
              <a:gd name="connsiteY0" fmla="*/ 13476 h 923352"/>
              <a:gd name="connsiteX1" fmla="*/ 18253 w 9180593"/>
              <a:gd name="connsiteY1" fmla="*/ 923352 h 923352"/>
              <a:gd name="connsiteX2" fmla="*/ 2999249 w 9180593"/>
              <a:gd name="connsiteY2" fmla="*/ 402336 h 923352"/>
              <a:gd name="connsiteX3" fmla="*/ 6757433 w 9180593"/>
              <a:gd name="connsiteY3" fmla="*/ 758952 h 923352"/>
              <a:gd name="connsiteX4" fmla="*/ 9162305 w 9180593"/>
              <a:gd name="connsiteY4" fmla="*/ 548640 h 923352"/>
              <a:gd name="connsiteX5" fmla="*/ 9180593 w 9180593"/>
              <a:gd name="connsiteY5" fmla="*/ 0 h 923352"/>
              <a:gd name="connsiteX6" fmla="*/ 17 w 9180593"/>
              <a:gd name="connsiteY6" fmla="*/ 13476 h 923352"/>
              <a:gd name="connsiteX0" fmla="*/ 17 w 9189737"/>
              <a:gd name="connsiteY0" fmla="*/ 0 h 909876"/>
              <a:gd name="connsiteX1" fmla="*/ 18253 w 9189737"/>
              <a:gd name="connsiteY1" fmla="*/ 909876 h 909876"/>
              <a:gd name="connsiteX2" fmla="*/ 2999249 w 9189737"/>
              <a:gd name="connsiteY2" fmla="*/ 388860 h 909876"/>
              <a:gd name="connsiteX3" fmla="*/ 6757433 w 9189737"/>
              <a:gd name="connsiteY3" fmla="*/ 745476 h 909876"/>
              <a:gd name="connsiteX4" fmla="*/ 9162305 w 9189737"/>
              <a:gd name="connsiteY4" fmla="*/ 535164 h 909876"/>
              <a:gd name="connsiteX5" fmla="*/ 9189737 w 9189737"/>
              <a:gd name="connsiteY5" fmla="*/ 10908 h 909876"/>
              <a:gd name="connsiteX6" fmla="*/ 17 w 9189737"/>
              <a:gd name="connsiteY6" fmla="*/ 0 h 909876"/>
              <a:gd name="connsiteX0" fmla="*/ 0 w 9189720"/>
              <a:gd name="connsiteY0" fmla="*/ 0 h 909876"/>
              <a:gd name="connsiteX1" fmla="*/ 18236 w 9189720"/>
              <a:gd name="connsiteY1" fmla="*/ 909876 h 909876"/>
              <a:gd name="connsiteX2" fmla="*/ 2999232 w 9189720"/>
              <a:gd name="connsiteY2" fmla="*/ 388860 h 909876"/>
              <a:gd name="connsiteX3" fmla="*/ 6757416 w 9189720"/>
              <a:gd name="connsiteY3" fmla="*/ 745476 h 909876"/>
              <a:gd name="connsiteX4" fmla="*/ 9162288 w 9189720"/>
              <a:gd name="connsiteY4" fmla="*/ 535164 h 909876"/>
              <a:gd name="connsiteX5" fmla="*/ 9189720 w 9189720"/>
              <a:gd name="connsiteY5" fmla="*/ 10908 h 909876"/>
              <a:gd name="connsiteX6" fmla="*/ 0 w 9189720"/>
              <a:gd name="connsiteY6" fmla="*/ 0 h 909876"/>
              <a:gd name="connsiteX0" fmla="*/ 0 w 9162288"/>
              <a:gd name="connsiteY0" fmla="*/ 1971 h 911847"/>
              <a:gd name="connsiteX1" fmla="*/ 18236 w 9162288"/>
              <a:gd name="connsiteY1" fmla="*/ 911847 h 911847"/>
              <a:gd name="connsiteX2" fmla="*/ 2999232 w 9162288"/>
              <a:gd name="connsiteY2" fmla="*/ 390831 h 911847"/>
              <a:gd name="connsiteX3" fmla="*/ 6757416 w 9162288"/>
              <a:gd name="connsiteY3" fmla="*/ 747447 h 911847"/>
              <a:gd name="connsiteX4" fmla="*/ 9162288 w 9162288"/>
              <a:gd name="connsiteY4" fmla="*/ 537135 h 911847"/>
              <a:gd name="connsiteX5" fmla="*/ 9161386 w 9162288"/>
              <a:gd name="connsiteY5" fmla="*/ 0 h 911847"/>
              <a:gd name="connsiteX6" fmla="*/ 0 w 9162288"/>
              <a:gd name="connsiteY6" fmla="*/ 1971 h 911847"/>
              <a:gd name="connsiteX0" fmla="*/ 20401 w 9144052"/>
              <a:gd name="connsiteY0" fmla="*/ 32880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6739180 w 9144052"/>
              <a:gd name="connsiteY3" fmla="*/ 747447 h 911847"/>
              <a:gd name="connsiteX4" fmla="*/ 9144052 w 9144052"/>
              <a:gd name="connsiteY4" fmla="*/ 537135 h 911847"/>
              <a:gd name="connsiteX5" fmla="*/ 9143150 w 9144052"/>
              <a:gd name="connsiteY5" fmla="*/ 0 h 911847"/>
              <a:gd name="connsiteX6" fmla="*/ 20401 w 9144052"/>
              <a:gd name="connsiteY6" fmla="*/ 32880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6739180 w 9144052"/>
              <a:gd name="connsiteY3" fmla="*/ 747447 h 911847"/>
              <a:gd name="connsiteX4" fmla="*/ 9144052 w 9144052"/>
              <a:gd name="connsiteY4" fmla="*/ 537135 h 911847"/>
              <a:gd name="connsiteX5" fmla="*/ 9143150 w 9144052"/>
              <a:gd name="connsiteY5" fmla="*/ 0 h 911847"/>
              <a:gd name="connsiteX6" fmla="*/ 2371 w 9144052"/>
              <a:gd name="connsiteY6" fmla="*/ 1971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6739180 w 9144052"/>
              <a:gd name="connsiteY3" fmla="*/ 747447 h 911847"/>
              <a:gd name="connsiteX4" fmla="*/ 9144052 w 9144052"/>
              <a:gd name="connsiteY4" fmla="*/ 537135 h 911847"/>
              <a:gd name="connsiteX5" fmla="*/ 9143150 w 9144052"/>
              <a:gd name="connsiteY5" fmla="*/ 0 h 911847"/>
              <a:gd name="connsiteX6" fmla="*/ 2371 w 9144052"/>
              <a:gd name="connsiteY6" fmla="*/ 1971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9144052 w 9144052"/>
              <a:gd name="connsiteY3" fmla="*/ 537135 h 911847"/>
              <a:gd name="connsiteX4" fmla="*/ 9143150 w 9144052"/>
              <a:gd name="connsiteY4" fmla="*/ 0 h 911847"/>
              <a:gd name="connsiteX5" fmla="*/ 2371 w 9144052"/>
              <a:gd name="connsiteY5" fmla="*/ 1971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3361996 w 9144052"/>
              <a:gd name="connsiteY2" fmla="*/ 390831 h 911847"/>
              <a:gd name="connsiteX3" fmla="*/ 9144052 w 9144052"/>
              <a:gd name="connsiteY3" fmla="*/ 537135 h 911847"/>
              <a:gd name="connsiteX4" fmla="*/ 9143150 w 9144052"/>
              <a:gd name="connsiteY4" fmla="*/ 0 h 911847"/>
              <a:gd name="connsiteX5" fmla="*/ 2371 w 9144052"/>
              <a:gd name="connsiteY5" fmla="*/ 1971 h 911847"/>
              <a:gd name="connsiteX0" fmla="*/ 2371 w 9144052"/>
              <a:gd name="connsiteY0" fmla="*/ 1971 h 1193400"/>
              <a:gd name="connsiteX1" fmla="*/ 0 w 9144052"/>
              <a:gd name="connsiteY1" fmla="*/ 911847 h 1193400"/>
              <a:gd name="connsiteX2" fmla="*/ 3361996 w 9144052"/>
              <a:gd name="connsiteY2" fmla="*/ 390831 h 1193400"/>
              <a:gd name="connsiteX3" fmla="*/ 9144052 w 9144052"/>
              <a:gd name="connsiteY3" fmla="*/ 537135 h 1193400"/>
              <a:gd name="connsiteX4" fmla="*/ 9143150 w 9144052"/>
              <a:gd name="connsiteY4" fmla="*/ 0 h 1193400"/>
              <a:gd name="connsiteX5" fmla="*/ 2371 w 9144052"/>
              <a:gd name="connsiteY5" fmla="*/ 1971 h 1193400"/>
              <a:gd name="connsiteX0" fmla="*/ 2371 w 9144052"/>
              <a:gd name="connsiteY0" fmla="*/ 1971 h 1125725"/>
              <a:gd name="connsiteX1" fmla="*/ 0 w 9144052"/>
              <a:gd name="connsiteY1" fmla="*/ 911847 h 1125725"/>
              <a:gd name="connsiteX2" fmla="*/ 3361996 w 9144052"/>
              <a:gd name="connsiteY2" fmla="*/ 390831 h 1125725"/>
              <a:gd name="connsiteX3" fmla="*/ 9144052 w 9144052"/>
              <a:gd name="connsiteY3" fmla="*/ 537135 h 1125725"/>
              <a:gd name="connsiteX4" fmla="*/ 9143150 w 9144052"/>
              <a:gd name="connsiteY4" fmla="*/ 0 h 1125725"/>
              <a:gd name="connsiteX5" fmla="*/ 2371 w 9144052"/>
              <a:gd name="connsiteY5" fmla="*/ 1971 h 1125725"/>
              <a:gd name="connsiteX0" fmla="*/ 2371 w 9144052"/>
              <a:gd name="connsiteY0" fmla="*/ 1971 h 1244834"/>
              <a:gd name="connsiteX1" fmla="*/ 0 w 9144052"/>
              <a:gd name="connsiteY1" fmla="*/ 911847 h 1244834"/>
              <a:gd name="connsiteX2" fmla="*/ 3361996 w 9144052"/>
              <a:gd name="connsiteY2" fmla="*/ 390831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863120 h 1244834"/>
              <a:gd name="connsiteX2" fmla="*/ 3361996 w 9144052"/>
              <a:gd name="connsiteY2" fmla="*/ 390831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749425 h 1244834"/>
              <a:gd name="connsiteX2" fmla="*/ 3361996 w 9144052"/>
              <a:gd name="connsiteY2" fmla="*/ 390831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749425 h 1244834"/>
              <a:gd name="connsiteX2" fmla="*/ 3343523 w 9144052"/>
              <a:gd name="connsiteY2" fmla="*/ 315034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749425 h 1244834"/>
              <a:gd name="connsiteX2" fmla="*/ 3114923 w 9144052"/>
              <a:gd name="connsiteY2" fmla="*/ 315034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82732"/>
              <a:gd name="connsiteX1" fmla="*/ 0 w 9144052"/>
              <a:gd name="connsiteY1" fmla="*/ 749425 h 1282732"/>
              <a:gd name="connsiteX2" fmla="*/ 3114923 w 9144052"/>
              <a:gd name="connsiteY2" fmla="*/ 315034 h 1282732"/>
              <a:gd name="connsiteX3" fmla="*/ 9144052 w 9144052"/>
              <a:gd name="connsiteY3" fmla="*/ 537135 h 1282732"/>
              <a:gd name="connsiteX4" fmla="*/ 9143150 w 9144052"/>
              <a:gd name="connsiteY4" fmla="*/ 0 h 1282732"/>
              <a:gd name="connsiteX5" fmla="*/ 2371 w 9144052"/>
              <a:gd name="connsiteY5" fmla="*/ 1971 h 1282732"/>
              <a:gd name="connsiteX0" fmla="*/ 2371 w 9144052"/>
              <a:gd name="connsiteY0" fmla="*/ 1971 h 1282732"/>
              <a:gd name="connsiteX1" fmla="*/ 0 w 9144052"/>
              <a:gd name="connsiteY1" fmla="*/ 749425 h 1282732"/>
              <a:gd name="connsiteX2" fmla="*/ 3114923 w 9144052"/>
              <a:gd name="connsiteY2" fmla="*/ 315034 h 1282732"/>
              <a:gd name="connsiteX3" fmla="*/ 9144052 w 9144052"/>
              <a:gd name="connsiteY3" fmla="*/ 537135 h 1282732"/>
              <a:gd name="connsiteX4" fmla="*/ 9143150 w 9144052"/>
              <a:gd name="connsiteY4" fmla="*/ 0 h 1282732"/>
              <a:gd name="connsiteX5" fmla="*/ 2371 w 9144052"/>
              <a:gd name="connsiteY5" fmla="*/ 1971 h 1282732"/>
              <a:gd name="connsiteX0" fmla="*/ 2371 w 9144052"/>
              <a:gd name="connsiteY0" fmla="*/ 1971 h 1282732"/>
              <a:gd name="connsiteX1" fmla="*/ 0 w 9144052"/>
              <a:gd name="connsiteY1" fmla="*/ 749425 h 1282732"/>
              <a:gd name="connsiteX2" fmla="*/ 3114923 w 9144052"/>
              <a:gd name="connsiteY2" fmla="*/ 315034 h 1282732"/>
              <a:gd name="connsiteX3" fmla="*/ 9144052 w 9144052"/>
              <a:gd name="connsiteY3" fmla="*/ 537135 h 1282732"/>
              <a:gd name="connsiteX4" fmla="*/ 9143150 w 9144052"/>
              <a:gd name="connsiteY4" fmla="*/ 0 h 1282732"/>
              <a:gd name="connsiteX5" fmla="*/ 2371 w 9144052"/>
              <a:gd name="connsiteY5" fmla="*/ 1971 h 128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52" h="1282732">
                <a:moveTo>
                  <a:pt x="2371" y="1971"/>
                </a:moveTo>
                <a:cubicBezTo>
                  <a:pt x="1581" y="305263"/>
                  <a:pt x="790" y="446133"/>
                  <a:pt x="0" y="749425"/>
                </a:cubicBezTo>
                <a:cubicBezTo>
                  <a:pt x="414528" y="587881"/>
                  <a:pt x="1394642" y="355830"/>
                  <a:pt x="3114923" y="315034"/>
                </a:cubicBezTo>
                <a:cubicBezTo>
                  <a:pt x="4835204" y="274238"/>
                  <a:pt x="7500499" y="1282732"/>
                  <a:pt x="9144052" y="537135"/>
                </a:cubicBezTo>
                <a:cubicBezTo>
                  <a:pt x="9143751" y="358090"/>
                  <a:pt x="9143451" y="179045"/>
                  <a:pt x="9143150" y="0"/>
                </a:cubicBezTo>
                <a:lnTo>
                  <a:pt x="2371" y="197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0" name="Oval 9"/>
          <p:cNvSpPr/>
          <p:nvPr/>
        </p:nvSpPr>
        <p:spPr bwMode="gray">
          <a:xfrm>
            <a:off x="11483239" y="546202"/>
            <a:ext cx="1079398" cy="107939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90000"/>
                </a:schemeClr>
              </a:gs>
              <a:gs pos="76000">
                <a:schemeClr val="accent1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1" name="Oval 10"/>
          <p:cNvSpPr/>
          <p:nvPr/>
        </p:nvSpPr>
        <p:spPr bwMode="gray">
          <a:xfrm>
            <a:off x="10663936" y="611225"/>
            <a:ext cx="546202" cy="54620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  <a:alpha val="90000"/>
                </a:schemeClr>
              </a:gs>
              <a:gs pos="76000">
                <a:schemeClr val="accent4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2" name="Oval 11"/>
          <p:cNvSpPr/>
          <p:nvPr/>
        </p:nvSpPr>
        <p:spPr bwMode="gray">
          <a:xfrm>
            <a:off x="299110" y="299110"/>
            <a:ext cx="1183437" cy="1183437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accent3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650240" y="923341"/>
            <a:ext cx="11704320" cy="141752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240" y="2600960"/>
            <a:ext cx="11704320" cy="643737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3207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 bwMode="gray">
          <a:xfrm flipV="1">
            <a:off x="0" y="7951141"/>
            <a:ext cx="13014215" cy="1823036"/>
          </a:xfrm>
          <a:custGeom>
            <a:avLst/>
            <a:gdLst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3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52 w 9153196"/>
              <a:gd name="connsiteY0" fmla="*/ 914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9144 h 1481136"/>
              <a:gd name="connsiteX0" fmla="*/ 52 w 9153196"/>
              <a:gd name="connsiteY0" fmla="*/ 1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1284 h 1481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80996 w 9153196"/>
              <a:gd name="connsiteY2" fmla="*/ 960120 h 1862136"/>
              <a:gd name="connsiteX3" fmla="*/ 6739180 w 9153196"/>
              <a:gd name="connsiteY3" fmla="*/ 1316736 h 1862136"/>
              <a:gd name="connsiteX4" fmla="*/ 9144052 w 9153196"/>
              <a:gd name="connsiteY4" fmla="*/ 1106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739180 w 9153196"/>
              <a:gd name="connsiteY3" fmla="*/ 1316736 h 1862136"/>
              <a:gd name="connsiteX4" fmla="*/ 9144052 w 9153196"/>
              <a:gd name="connsiteY4" fmla="*/ 1106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739180 w 9153196"/>
              <a:gd name="connsiteY3" fmla="*/ 13167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6108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610884 h 18621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2999284 w 9153196"/>
              <a:gd name="connsiteY2" fmla="*/ 441960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0108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0108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0108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9144052 w 9153196"/>
              <a:gd name="connsiteY3" fmla="*/ 877824 h 1252536"/>
              <a:gd name="connsiteX4" fmla="*/ 9153196 w 9153196"/>
              <a:gd name="connsiteY4" fmla="*/ 0 h 1252536"/>
              <a:gd name="connsiteX5" fmla="*/ 52 w 9153196"/>
              <a:gd name="connsiteY5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9144052 w 9153196"/>
              <a:gd name="connsiteY3" fmla="*/ 877824 h 1252536"/>
              <a:gd name="connsiteX4" fmla="*/ 9153196 w 9153196"/>
              <a:gd name="connsiteY4" fmla="*/ 0 h 1252536"/>
              <a:gd name="connsiteX5" fmla="*/ 52 w 9153196"/>
              <a:gd name="connsiteY5" fmla="*/ 1284 h 1252536"/>
              <a:gd name="connsiteX0" fmla="*/ 52 w 9153196"/>
              <a:gd name="connsiteY0" fmla="*/ 1284 h 1279374"/>
              <a:gd name="connsiteX1" fmla="*/ 0 w 9153196"/>
              <a:gd name="connsiteY1" fmla="*/ 1252536 h 1279374"/>
              <a:gd name="connsiteX2" fmla="*/ 3620429 w 9153196"/>
              <a:gd name="connsiteY2" fmla="*/ 483524 h 1279374"/>
              <a:gd name="connsiteX3" fmla="*/ 9144052 w 9153196"/>
              <a:gd name="connsiteY3" fmla="*/ 877824 h 1279374"/>
              <a:gd name="connsiteX4" fmla="*/ 9153196 w 9153196"/>
              <a:gd name="connsiteY4" fmla="*/ 0 h 1279374"/>
              <a:gd name="connsiteX5" fmla="*/ 52 w 9153196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0429 w 9150620"/>
              <a:gd name="connsiteY2" fmla="*/ 48352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41211 w 9150620"/>
              <a:gd name="connsiteY2" fmla="*/ 459690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41211 w 9150620"/>
              <a:gd name="connsiteY2" fmla="*/ 459690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2738 w 9150620"/>
              <a:gd name="connsiteY2" fmla="*/ 42526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2738 w 9150620"/>
              <a:gd name="connsiteY2" fmla="*/ 42526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2738 w 9150620"/>
              <a:gd name="connsiteY2" fmla="*/ 42526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52536"/>
              <a:gd name="connsiteX1" fmla="*/ 0 w 9150620"/>
              <a:gd name="connsiteY1" fmla="*/ 1252536 h 1252536"/>
              <a:gd name="connsiteX2" fmla="*/ 3622738 w 9150620"/>
              <a:gd name="connsiteY2" fmla="*/ 425264 h 1252536"/>
              <a:gd name="connsiteX3" fmla="*/ 9144052 w 9150620"/>
              <a:gd name="connsiteY3" fmla="*/ 877824 h 1252536"/>
              <a:gd name="connsiteX4" fmla="*/ 9150620 w 9150620"/>
              <a:gd name="connsiteY4" fmla="*/ 0 h 1252536"/>
              <a:gd name="connsiteX5" fmla="*/ 52 w 9150620"/>
              <a:gd name="connsiteY5" fmla="*/ 1284 h 1252536"/>
              <a:gd name="connsiteX0" fmla="*/ 52 w 9150620"/>
              <a:gd name="connsiteY0" fmla="*/ 1284 h 1252536"/>
              <a:gd name="connsiteX1" fmla="*/ 0 w 9150620"/>
              <a:gd name="connsiteY1" fmla="*/ 1252536 h 1252536"/>
              <a:gd name="connsiteX2" fmla="*/ 3622738 w 9150620"/>
              <a:gd name="connsiteY2" fmla="*/ 425264 h 1252536"/>
              <a:gd name="connsiteX3" fmla="*/ 9144052 w 9150620"/>
              <a:gd name="connsiteY3" fmla="*/ 877824 h 1252536"/>
              <a:gd name="connsiteX4" fmla="*/ 9150620 w 9150620"/>
              <a:gd name="connsiteY4" fmla="*/ 0 h 1252536"/>
              <a:gd name="connsiteX5" fmla="*/ 52 w 9150620"/>
              <a:gd name="connsiteY5" fmla="*/ 1284 h 1252536"/>
              <a:gd name="connsiteX0" fmla="*/ 52 w 9150620"/>
              <a:gd name="connsiteY0" fmla="*/ 1284 h 1340282"/>
              <a:gd name="connsiteX1" fmla="*/ 0 w 9150620"/>
              <a:gd name="connsiteY1" fmla="*/ 1252536 h 1340282"/>
              <a:gd name="connsiteX2" fmla="*/ 3622738 w 9150620"/>
              <a:gd name="connsiteY2" fmla="*/ 425264 h 1340282"/>
              <a:gd name="connsiteX3" fmla="*/ 9144052 w 9150620"/>
              <a:gd name="connsiteY3" fmla="*/ 877824 h 1340282"/>
              <a:gd name="connsiteX4" fmla="*/ 9150620 w 9150620"/>
              <a:gd name="connsiteY4" fmla="*/ 0 h 1340282"/>
              <a:gd name="connsiteX5" fmla="*/ 52 w 9150620"/>
              <a:gd name="connsiteY5" fmla="*/ 1284 h 1340282"/>
              <a:gd name="connsiteX0" fmla="*/ 52 w 9150620"/>
              <a:gd name="connsiteY0" fmla="*/ 1284 h 1470041"/>
              <a:gd name="connsiteX1" fmla="*/ 0 w 9150620"/>
              <a:gd name="connsiteY1" fmla="*/ 1252536 h 1470041"/>
              <a:gd name="connsiteX2" fmla="*/ 3622738 w 9150620"/>
              <a:gd name="connsiteY2" fmla="*/ 425264 h 1470041"/>
              <a:gd name="connsiteX3" fmla="*/ 9144052 w 9150620"/>
              <a:gd name="connsiteY3" fmla="*/ 877824 h 1470041"/>
              <a:gd name="connsiteX4" fmla="*/ 9150620 w 9150620"/>
              <a:gd name="connsiteY4" fmla="*/ 0 h 1470041"/>
              <a:gd name="connsiteX5" fmla="*/ 52 w 9150620"/>
              <a:gd name="connsiteY5" fmla="*/ 1284 h 1470041"/>
              <a:gd name="connsiteX0" fmla="*/ 52 w 9150620"/>
              <a:gd name="connsiteY0" fmla="*/ 1284 h 1470041"/>
              <a:gd name="connsiteX1" fmla="*/ 0 w 9150620"/>
              <a:gd name="connsiteY1" fmla="*/ 1252536 h 1470041"/>
              <a:gd name="connsiteX2" fmla="*/ 3622738 w 9150620"/>
              <a:gd name="connsiteY2" fmla="*/ 425264 h 1470041"/>
              <a:gd name="connsiteX3" fmla="*/ 9144052 w 9150620"/>
              <a:gd name="connsiteY3" fmla="*/ 877824 h 1470041"/>
              <a:gd name="connsiteX4" fmla="*/ 9150620 w 9150620"/>
              <a:gd name="connsiteY4" fmla="*/ 0 h 1470041"/>
              <a:gd name="connsiteX5" fmla="*/ 52 w 9150620"/>
              <a:gd name="connsiteY5" fmla="*/ 1284 h 1470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50620" h="1470041">
                <a:moveTo>
                  <a:pt x="52" y="1284"/>
                </a:moveTo>
                <a:cubicBezTo>
                  <a:pt x="35" y="491948"/>
                  <a:pt x="17" y="761872"/>
                  <a:pt x="0" y="1252536"/>
                </a:cubicBezTo>
                <a:cubicBezTo>
                  <a:pt x="304800" y="1097088"/>
                  <a:pt x="1803165" y="328826"/>
                  <a:pt x="3622738" y="425264"/>
                </a:cubicBezTo>
                <a:cubicBezTo>
                  <a:pt x="5442311" y="521702"/>
                  <a:pt x="6970396" y="1470041"/>
                  <a:pt x="9144052" y="877824"/>
                </a:cubicBezTo>
                <a:cubicBezTo>
                  <a:pt x="9146241" y="585216"/>
                  <a:pt x="9148431" y="292608"/>
                  <a:pt x="9150620" y="0"/>
                </a:cubicBezTo>
                <a:lnTo>
                  <a:pt x="52" y="1284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9" name="Freeform 8"/>
          <p:cNvSpPr/>
          <p:nvPr/>
        </p:nvSpPr>
        <p:spPr bwMode="invGray">
          <a:xfrm flipV="1">
            <a:off x="-74" y="8220829"/>
            <a:ext cx="13004874" cy="1556154"/>
          </a:xfrm>
          <a:custGeom>
            <a:avLst/>
            <a:gdLst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3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52 w 9153196"/>
              <a:gd name="connsiteY0" fmla="*/ 914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9144 h 1481136"/>
              <a:gd name="connsiteX0" fmla="*/ 52 w 9153196"/>
              <a:gd name="connsiteY0" fmla="*/ 1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1284 h 1481136"/>
              <a:gd name="connsiteX0" fmla="*/ 52 w 9153196"/>
              <a:gd name="connsiteY0" fmla="*/ 763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763284 h 1481136"/>
              <a:gd name="connsiteX0" fmla="*/ 52 w 9153196"/>
              <a:gd name="connsiteY0" fmla="*/ 1284 h 719136"/>
              <a:gd name="connsiteX1" fmla="*/ 0 w 9153196"/>
              <a:gd name="connsiteY1" fmla="*/ 719136 h 719136"/>
              <a:gd name="connsiteX2" fmla="*/ 2980996 w 9153196"/>
              <a:gd name="connsiteY2" fmla="*/ 198120 h 719136"/>
              <a:gd name="connsiteX3" fmla="*/ 6739180 w 9153196"/>
              <a:gd name="connsiteY3" fmla="*/ 554736 h 719136"/>
              <a:gd name="connsiteX4" fmla="*/ 9144052 w 9153196"/>
              <a:gd name="connsiteY4" fmla="*/ 344424 h 719136"/>
              <a:gd name="connsiteX5" fmla="*/ 9153196 w 9153196"/>
              <a:gd name="connsiteY5" fmla="*/ 0 h 719136"/>
              <a:gd name="connsiteX6" fmla="*/ 52 w 9153196"/>
              <a:gd name="connsiteY6" fmla="*/ 1284 h 719136"/>
              <a:gd name="connsiteX0" fmla="*/ 17 w 9162305"/>
              <a:gd name="connsiteY0" fmla="*/ 0 h 775764"/>
              <a:gd name="connsiteX1" fmla="*/ 9109 w 9162305"/>
              <a:gd name="connsiteY1" fmla="*/ 775764 h 775764"/>
              <a:gd name="connsiteX2" fmla="*/ 2990105 w 9162305"/>
              <a:gd name="connsiteY2" fmla="*/ 254748 h 775764"/>
              <a:gd name="connsiteX3" fmla="*/ 6748289 w 9162305"/>
              <a:gd name="connsiteY3" fmla="*/ 611364 h 775764"/>
              <a:gd name="connsiteX4" fmla="*/ 9153161 w 9162305"/>
              <a:gd name="connsiteY4" fmla="*/ 401052 h 775764"/>
              <a:gd name="connsiteX5" fmla="*/ 9162305 w 9162305"/>
              <a:gd name="connsiteY5" fmla="*/ 56628 h 775764"/>
              <a:gd name="connsiteX6" fmla="*/ 17 w 9162305"/>
              <a:gd name="connsiteY6" fmla="*/ 0 h 775764"/>
              <a:gd name="connsiteX0" fmla="*/ 17 w 9162305"/>
              <a:gd name="connsiteY0" fmla="*/ 0 h 821484"/>
              <a:gd name="connsiteX1" fmla="*/ 9109 w 9162305"/>
              <a:gd name="connsiteY1" fmla="*/ 821484 h 821484"/>
              <a:gd name="connsiteX2" fmla="*/ 2990105 w 9162305"/>
              <a:gd name="connsiteY2" fmla="*/ 300468 h 821484"/>
              <a:gd name="connsiteX3" fmla="*/ 6748289 w 9162305"/>
              <a:gd name="connsiteY3" fmla="*/ 657084 h 821484"/>
              <a:gd name="connsiteX4" fmla="*/ 9153161 w 9162305"/>
              <a:gd name="connsiteY4" fmla="*/ 446772 h 821484"/>
              <a:gd name="connsiteX5" fmla="*/ 9162305 w 9162305"/>
              <a:gd name="connsiteY5" fmla="*/ 102348 h 821484"/>
              <a:gd name="connsiteX6" fmla="*/ 17 w 9162305"/>
              <a:gd name="connsiteY6" fmla="*/ 0 h 821484"/>
              <a:gd name="connsiteX0" fmla="*/ 17 w 9162305"/>
              <a:gd name="connsiteY0" fmla="*/ 0 h 848916"/>
              <a:gd name="connsiteX1" fmla="*/ 9109 w 9162305"/>
              <a:gd name="connsiteY1" fmla="*/ 848916 h 848916"/>
              <a:gd name="connsiteX2" fmla="*/ 2990105 w 9162305"/>
              <a:gd name="connsiteY2" fmla="*/ 327900 h 848916"/>
              <a:gd name="connsiteX3" fmla="*/ 6748289 w 9162305"/>
              <a:gd name="connsiteY3" fmla="*/ 684516 h 848916"/>
              <a:gd name="connsiteX4" fmla="*/ 9153161 w 9162305"/>
              <a:gd name="connsiteY4" fmla="*/ 474204 h 848916"/>
              <a:gd name="connsiteX5" fmla="*/ 9162305 w 9162305"/>
              <a:gd name="connsiteY5" fmla="*/ 129780 h 848916"/>
              <a:gd name="connsiteX6" fmla="*/ 17 w 9162305"/>
              <a:gd name="connsiteY6" fmla="*/ 0 h 848916"/>
              <a:gd name="connsiteX0" fmla="*/ 17 w 9171449"/>
              <a:gd name="connsiteY0" fmla="*/ 0 h 864156"/>
              <a:gd name="connsiteX1" fmla="*/ 18253 w 9171449"/>
              <a:gd name="connsiteY1" fmla="*/ 864156 h 864156"/>
              <a:gd name="connsiteX2" fmla="*/ 2999249 w 9171449"/>
              <a:gd name="connsiteY2" fmla="*/ 343140 h 864156"/>
              <a:gd name="connsiteX3" fmla="*/ 6757433 w 9171449"/>
              <a:gd name="connsiteY3" fmla="*/ 699756 h 864156"/>
              <a:gd name="connsiteX4" fmla="*/ 9162305 w 9171449"/>
              <a:gd name="connsiteY4" fmla="*/ 489444 h 864156"/>
              <a:gd name="connsiteX5" fmla="*/ 9171449 w 9171449"/>
              <a:gd name="connsiteY5" fmla="*/ 145020 h 864156"/>
              <a:gd name="connsiteX6" fmla="*/ 17 w 9171449"/>
              <a:gd name="connsiteY6" fmla="*/ 0 h 864156"/>
              <a:gd name="connsiteX0" fmla="*/ 17 w 9189737"/>
              <a:gd name="connsiteY0" fmla="*/ 0 h 952548"/>
              <a:gd name="connsiteX1" fmla="*/ 36541 w 9189737"/>
              <a:gd name="connsiteY1" fmla="*/ 952548 h 952548"/>
              <a:gd name="connsiteX2" fmla="*/ 3017537 w 9189737"/>
              <a:gd name="connsiteY2" fmla="*/ 431532 h 952548"/>
              <a:gd name="connsiteX3" fmla="*/ 6775721 w 9189737"/>
              <a:gd name="connsiteY3" fmla="*/ 788148 h 952548"/>
              <a:gd name="connsiteX4" fmla="*/ 9180593 w 9189737"/>
              <a:gd name="connsiteY4" fmla="*/ 577836 h 952548"/>
              <a:gd name="connsiteX5" fmla="*/ 9189737 w 9189737"/>
              <a:gd name="connsiteY5" fmla="*/ 233412 h 952548"/>
              <a:gd name="connsiteX6" fmla="*/ 17 w 9189737"/>
              <a:gd name="connsiteY6" fmla="*/ 0 h 952548"/>
              <a:gd name="connsiteX0" fmla="*/ 17 w 9171449"/>
              <a:gd name="connsiteY0" fmla="*/ 0 h 909876"/>
              <a:gd name="connsiteX1" fmla="*/ 18253 w 9171449"/>
              <a:gd name="connsiteY1" fmla="*/ 909876 h 909876"/>
              <a:gd name="connsiteX2" fmla="*/ 2999249 w 9171449"/>
              <a:gd name="connsiteY2" fmla="*/ 388860 h 909876"/>
              <a:gd name="connsiteX3" fmla="*/ 6757433 w 9171449"/>
              <a:gd name="connsiteY3" fmla="*/ 745476 h 909876"/>
              <a:gd name="connsiteX4" fmla="*/ 9162305 w 9171449"/>
              <a:gd name="connsiteY4" fmla="*/ 535164 h 909876"/>
              <a:gd name="connsiteX5" fmla="*/ 9171449 w 9171449"/>
              <a:gd name="connsiteY5" fmla="*/ 190740 h 909876"/>
              <a:gd name="connsiteX6" fmla="*/ 17 w 9171449"/>
              <a:gd name="connsiteY6" fmla="*/ 0 h 909876"/>
              <a:gd name="connsiteX0" fmla="*/ 17 w 9180593"/>
              <a:gd name="connsiteY0" fmla="*/ 13476 h 923352"/>
              <a:gd name="connsiteX1" fmla="*/ 18253 w 9180593"/>
              <a:gd name="connsiteY1" fmla="*/ 923352 h 923352"/>
              <a:gd name="connsiteX2" fmla="*/ 2999249 w 9180593"/>
              <a:gd name="connsiteY2" fmla="*/ 402336 h 923352"/>
              <a:gd name="connsiteX3" fmla="*/ 6757433 w 9180593"/>
              <a:gd name="connsiteY3" fmla="*/ 758952 h 923352"/>
              <a:gd name="connsiteX4" fmla="*/ 9162305 w 9180593"/>
              <a:gd name="connsiteY4" fmla="*/ 548640 h 923352"/>
              <a:gd name="connsiteX5" fmla="*/ 9180593 w 9180593"/>
              <a:gd name="connsiteY5" fmla="*/ 0 h 923352"/>
              <a:gd name="connsiteX6" fmla="*/ 17 w 9180593"/>
              <a:gd name="connsiteY6" fmla="*/ 13476 h 923352"/>
              <a:gd name="connsiteX0" fmla="*/ 17 w 9189737"/>
              <a:gd name="connsiteY0" fmla="*/ 0 h 909876"/>
              <a:gd name="connsiteX1" fmla="*/ 18253 w 9189737"/>
              <a:gd name="connsiteY1" fmla="*/ 909876 h 909876"/>
              <a:gd name="connsiteX2" fmla="*/ 2999249 w 9189737"/>
              <a:gd name="connsiteY2" fmla="*/ 388860 h 909876"/>
              <a:gd name="connsiteX3" fmla="*/ 6757433 w 9189737"/>
              <a:gd name="connsiteY3" fmla="*/ 745476 h 909876"/>
              <a:gd name="connsiteX4" fmla="*/ 9162305 w 9189737"/>
              <a:gd name="connsiteY4" fmla="*/ 535164 h 909876"/>
              <a:gd name="connsiteX5" fmla="*/ 9189737 w 9189737"/>
              <a:gd name="connsiteY5" fmla="*/ 10908 h 909876"/>
              <a:gd name="connsiteX6" fmla="*/ 17 w 9189737"/>
              <a:gd name="connsiteY6" fmla="*/ 0 h 909876"/>
              <a:gd name="connsiteX0" fmla="*/ 0 w 9189720"/>
              <a:gd name="connsiteY0" fmla="*/ 0 h 909876"/>
              <a:gd name="connsiteX1" fmla="*/ 18236 w 9189720"/>
              <a:gd name="connsiteY1" fmla="*/ 909876 h 909876"/>
              <a:gd name="connsiteX2" fmla="*/ 2999232 w 9189720"/>
              <a:gd name="connsiteY2" fmla="*/ 388860 h 909876"/>
              <a:gd name="connsiteX3" fmla="*/ 6757416 w 9189720"/>
              <a:gd name="connsiteY3" fmla="*/ 745476 h 909876"/>
              <a:gd name="connsiteX4" fmla="*/ 9162288 w 9189720"/>
              <a:gd name="connsiteY4" fmla="*/ 535164 h 909876"/>
              <a:gd name="connsiteX5" fmla="*/ 9189720 w 9189720"/>
              <a:gd name="connsiteY5" fmla="*/ 10908 h 909876"/>
              <a:gd name="connsiteX6" fmla="*/ 0 w 9189720"/>
              <a:gd name="connsiteY6" fmla="*/ 0 h 909876"/>
              <a:gd name="connsiteX0" fmla="*/ 0 w 9162288"/>
              <a:gd name="connsiteY0" fmla="*/ 1971 h 911847"/>
              <a:gd name="connsiteX1" fmla="*/ 18236 w 9162288"/>
              <a:gd name="connsiteY1" fmla="*/ 911847 h 911847"/>
              <a:gd name="connsiteX2" fmla="*/ 2999232 w 9162288"/>
              <a:gd name="connsiteY2" fmla="*/ 390831 h 911847"/>
              <a:gd name="connsiteX3" fmla="*/ 6757416 w 9162288"/>
              <a:gd name="connsiteY3" fmla="*/ 747447 h 911847"/>
              <a:gd name="connsiteX4" fmla="*/ 9162288 w 9162288"/>
              <a:gd name="connsiteY4" fmla="*/ 537135 h 911847"/>
              <a:gd name="connsiteX5" fmla="*/ 9161386 w 9162288"/>
              <a:gd name="connsiteY5" fmla="*/ 0 h 911847"/>
              <a:gd name="connsiteX6" fmla="*/ 0 w 9162288"/>
              <a:gd name="connsiteY6" fmla="*/ 1971 h 911847"/>
              <a:gd name="connsiteX0" fmla="*/ 20401 w 9144052"/>
              <a:gd name="connsiteY0" fmla="*/ 32880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6739180 w 9144052"/>
              <a:gd name="connsiteY3" fmla="*/ 747447 h 911847"/>
              <a:gd name="connsiteX4" fmla="*/ 9144052 w 9144052"/>
              <a:gd name="connsiteY4" fmla="*/ 537135 h 911847"/>
              <a:gd name="connsiteX5" fmla="*/ 9143150 w 9144052"/>
              <a:gd name="connsiteY5" fmla="*/ 0 h 911847"/>
              <a:gd name="connsiteX6" fmla="*/ 20401 w 9144052"/>
              <a:gd name="connsiteY6" fmla="*/ 32880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6739180 w 9144052"/>
              <a:gd name="connsiteY3" fmla="*/ 747447 h 911847"/>
              <a:gd name="connsiteX4" fmla="*/ 9144052 w 9144052"/>
              <a:gd name="connsiteY4" fmla="*/ 537135 h 911847"/>
              <a:gd name="connsiteX5" fmla="*/ 9143150 w 9144052"/>
              <a:gd name="connsiteY5" fmla="*/ 0 h 911847"/>
              <a:gd name="connsiteX6" fmla="*/ 2371 w 9144052"/>
              <a:gd name="connsiteY6" fmla="*/ 1971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6739180 w 9144052"/>
              <a:gd name="connsiteY3" fmla="*/ 747447 h 911847"/>
              <a:gd name="connsiteX4" fmla="*/ 9144052 w 9144052"/>
              <a:gd name="connsiteY4" fmla="*/ 537135 h 911847"/>
              <a:gd name="connsiteX5" fmla="*/ 9143150 w 9144052"/>
              <a:gd name="connsiteY5" fmla="*/ 0 h 911847"/>
              <a:gd name="connsiteX6" fmla="*/ 2371 w 9144052"/>
              <a:gd name="connsiteY6" fmla="*/ 1971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9144052 w 9144052"/>
              <a:gd name="connsiteY3" fmla="*/ 537135 h 911847"/>
              <a:gd name="connsiteX4" fmla="*/ 9143150 w 9144052"/>
              <a:gd name="connsiteY4" fmla="*/ 0 h 911847"/>
              <a:gd name="connsiteX5" fmla="*/ 2371 w 9144052"/>
              <a:gd name="connsiteY5" fmla="*/ 1971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3361996 w 9144052"/>
              <a:gd name="connsiteY2" fmla="*/ 390831 h 911847"/>
              <a:gd name="connsiteX3" fmla="*/ 9144052 w 9144052"/>
              <a:gd name="connsiteY3" fmla="*/ 537135 h 911847"/>
              <a:gd name="connsiteX4" fmla="*/ 9143150 w 9144052"/>
              <a:gd name="connsiteY4" fmla="*/ 0 h 911847"/>
              <a:gd name="connsiteX5" fmla="*/ 2371 w 9144052"/>
              <a:gd name="connsiteY5" fmla="*/ 1971 h 911847"/>
              <a:gd name="connsiteX0" fmla="*/ 2371 w 9144052"/>
              <a:gd name="connsiteY0" fmla="*/ 1971 h 1193400"/>
              <a:gd name="connsiteX1" fmla="*/ 0 w 9144052"/>
              <a:gd name="connsiteY1" fmla="*/ 911847 h 1193400"/>
              <a:gd name="connsiteX2" fmla="*/ 3361996 w 9144052"/>
              <a:gd name="connsiteY2" fmla="*/ 390831 h 1193400"/>
              <a:gd name="connsiteX3" fmla="*/ 9144052 w 9144052"/>
              <a:gd name="connsiteY3" fmla="*/ 537135 h 1193400"/>
              <a:gd name="connsiteX4" fmla="*/ 9143150 w 9144052"/>
              <a:gd name="connsiteY4" fmla="*/ 0 h 1193400"/>
              <a:gd name="connsiteX5" fmla="*/ 2371 w 9144052"/>
              <a:gd name="connsiteY5" fmla="*/ 1971 h 1193400"/>
              <a:gd name="connsiteX0" fmla="*/ 2371 w 9144052"/>
              <a:gd name="connsiteY0" fmla="*/ 1971 h 1125725"/>
              <a:gd name="connsiteX1" fmla="*/ 0 w 9144052"/>
              <a:gd name="connsiteY1" fmla="*/ 911847 h 1125725"/>
              <a:gd name="connsiteX2" fmla="*/ 3361996 w 9144052"/>
              <a:gd name="connsiteY2" fmla="*/ 390831 h 1125725"/>
              <a:gd name="connsiteX3" fmla="*/ 9144052 w 9144052"/>
              <a:gd name="connsiteY3" fmla="*/ 537135 h 1125725"/>
              <a:gd name="connsiteX4" fmla="*/ 9143150 w 9144052"/>
              <a:gd name="connsiteY4" fmla="*/ 0 h 1125725"/>
              <a:gd name="connsiteX5" fmla="*/ 2371 w 9144052"/>
              <a:gd name="connsiteY5" fmla="*/ 1971 h 1125725"/>
              <a:gd name="connsiteX0" fmla="*/ 2371 w 9144052"/>
              <a:gd name="connsiteY0" fmla="*/ 1971 h 1244834"/>
              <a:gd name="connsiteX1" fmla="*/ 0 w 9144052"/>
              <a:gd name="connsiteY1" fmla="*/ 911847 h 1244834"/>
              <a:gd name="connsiteX2" fmla="*/ 3361996 w 9144052"/>
              <a:gd name="connsiteY2" fmla="*/ 390831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863120 h 1244834"/>
              <a:gd name="connsiteX2" fmla="*/ 3361996 w 9144052"/>
              <a:gd name="connsiteY2" fmla="*/ 390831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749425 h 1244834"/>
              <a:gd name="connsiteX2" fmla="*/ 3361996 w 9144052"/>
              <a:gd name="connsiteY2" fmla="*/ 390831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749425 h 1244834"/>
              <a:gd name="connsiteX2" fmla="*/ 3343523 w 9144052"/>
              <a:gd name="connsiteY2" fmla="*/ 315034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749425 h 1244834"/>
              <a:gd name="connsiteX2" fmla="*/ 3114923 w 9144052"/>
              <a:gd name="connsiteY2" fmla="*/ 315034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82732"/>
              <a:gd name="connsiteX1" fmla="*/ 0 w 9144052"/>
              <a:gd name="connsiteY1" fmla="*/ 749425 h 1282732"/>
              <a:gd name="connsiteX2" fmla="*/ 3114923 w 9144052"/>
              <a:gd name="connsiteY2" fmla="*/ 315034 h 1282732"/>
              <a:gd name="connsiteX3" fmla="*/ 9144052 w 9144052"/>
              <a:gd name="connsiteY3" fmla="*/ 537135 h 1282732"/>
              <a:gd name="connsiteX4" fmla="*/ 9143150 w 9144052"/>
              <a:gd name="connsiteY4" fmla="*/ 0 h 1282732"/>
              <a:gd name="connsiteX5" fmla="*/ 2371 w 9144052"/>
              <a:gd name="connsiteY5" fmla="*/ 1971 h 1282732"/>
              <a:gd name="connsiteX0" fmla="*/ 2371 w 9144052"/>
              <a:gd name="connsiteY0" fmla="*/ 1971 h 1282732"/>
              <a:gd name="connsiteX1" fmla="*/ 0 w 9144052"/>
              <a:gd name="connsiteY1" fmla="*/ 749425 h 1282732"/>
              <a:gd name="connsiteX2" fmla="*/ 3114923 w 9144052"/>
              <a:gd name="connsiteY2" fmla="*/ 315034 h 1282732"/>
              <a:gd name="connsiteX3" fmla="*/ 9144052 w 9144052"/>
              <a:gd name="connsiteY3" fmla="*/ 537135 h 1282732"/>
              <a:gd name="connsiteX4" fmla="*/ 9143150 w 9144052"/>
              <a:gd name="connsiteY4" fmla="*/ 0 h 1282732"/>
              <a:gd name="connsiteX5" fmla="*/ 2371 w 9144052"/>
              <a:gd name="connsiteY5" fmla="*/ 1971 h 1282732"/>
              <a:gd name="connsiteX0" fmla="*/ 2371 w 9144052"/>
              <a:gd name="connsiteY0" fmla="*/ 1971 h 1282732"/>
              <a:gd name="connsiteX1" fmla="*/ 0 w 9144052"/>
              <a:gd name="connsiteY1" fmla="*/ 749425 h 1282732"/>
              <a:gd name="connsiteX2" fmla="*/ 3114923 w 9144052"/>
              <a:gd name="connsiteY2" fmla="*/ 315034 h 1282732"/>
              <a:gd name="connsiteX3" fmla="*/ 9144052 w 9144052"/>
              <a:gd name="connsiteY3" fmla="*/ 537135 h 1282732"/>
              <a:gd name="connsiteX4" fmla="*/ 9143150 w 9144052"/>
              <a:gd name="connsiteY4" fmla="*/ 0 h 1282732"/>
              <a:gd name="connsiteX5" fmla="*/ 2371 w 9144052"/>
              <a:gd name="connsiteY5" fmla="*/ 1971 h 128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52" h="1282732">
                <a:moveTo>
                  <a:pt x="2371" y="1971"/>
                </a:moveTo>
                <a:cubicBezTo>
                  <a:pt x="1581" y="305263"/>
                  <a:pt x="790" y="446133"/>
                  <a:pt x="0" y="749425"/>
                </a:cubicBezTo>
                <a:cubicBezTo>
                  <a:pt x="414528" y="587881"/>
                  <a:pt x="1394642" y="355830"/>
                  <a:pt x="3114923" y="315034"/>
                </a:cubicBezTo>
                <a:cubicBezTo>
                  <a:pt x="4835204" y="274238"/>
                  <a:pt x="7500499" y="1282732"/>
                  <a:pt x="9144052" y="537135"/>
                </a:cubicBezTo>
                <a:cubicBezTo>
                  <a:pt x="9143751" y="358090"/>
                  <a:pt x="9143451" y="179045"/>
                  <a:pt x="9143150" y="0"/>
                </a:cubicBezTo>
                <a:lnTo>
                  <a:pt x="2371" y="197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0" name="Oval 9"/>
          <p:cNvSpPr/>
          <p:nvPr/>
        </p:nvSpPr>
        <p:spPr bwMode="gray">
          <a:xfrm>
            <a:off x="11587277" y="8023962"/>
            <a:ext cx="1079398" cy="107939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90000"/>
                </a:schemeClr>
              </a:gs>
              <a:gs pos="76000">
                <a:schemeClr val="accent1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1" name="Oval 10"/>
          <p:cNvSpPr/>
          <p:nvPr/>
        </p:nvSpPr>
        <p:spPr bwMode="gray">
          <a:xfrm>
            <a:off x="12289536" y="7412736"/>
            <a:ext cx="546202" cy="54620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  <a:alpha val="90000"/>
                </a:schemeClr>
              </a:gs>
              <a:gs pos="76000">
                <a:schemeClr val="accent4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2" name="Oval 11"/>
          <p:cNvSpPr/>
          <p:nvPr/>
        </p:nvSpPr>
        <p:spPr bwMode="gray">
          <a:xfrm>
            <a:off x="403149" y="8023962"/>
            <a:ext cx="1183437" cy="1183437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accent3">
                  <a:alpha val="5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black">
          <a:xfrm>
            <a:off x="9857638" y="390596"/>
            <a:ext cx="2496922" cy="8062976"/>
          </a:xfrm>
        </p:spPr>
        <p:txBody>
          <a:bodyPr vert="eaVert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240" y="390596"/>
            <a:ext cx="8999322" cy="810199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2875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915132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449099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650240" y="2561946"/>
            <a:ext cx="11704320" cy="64373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11613287" y="949351"/>
            <a:ext cx="1079398" cy="107939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90000"/>
                </a:schemeClr>
              </a:gs>
              <a:gs pos="76000">
                <a:schemeClr val="accent1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8" name="Oval 7"/>
          <p:cNvSpPr/>
          <p:nvPr/>
        </p:nvSpPr>
        <p:spPr bwMode="gray">
          <a:xfrm>
            <a:off x="11210137" y="1924710"/>
            <a:ext cx="546202" cy="54620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  <a:alpha val="90000"/>
                </a:schemeClr>
              </a:gs>
              <a:gs pos="76000">
                <a:schemeClr val="accent4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9" name="Oval 8"/>
          <p:cNvSpPr/>
          <p:nvPr/>
        </p:nvSpPr>
        <p:spPr bwMode="gray">
          <a:xfrm>
            <a:off x="403149" y="1118413"/>
            <a:ext cx="1417523" cy="1417523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accent3">
                  <a:alpha val="5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 vert="horz" lIns="91440" tIns="45720" rIns="91440" bIns="45720" rtlCol="0" anchor="ctr">
            <a:noAutofit/>
            <a:scene3d>
              <a:camera prst="orthographicFront"/>
              <a:lightRig rig="glow" dir="t">
                <a:rot lat="0" lon="0" rev="5400000"/>
              </a:lightRig>
            </a:scene3d>
            <a:sp3d extrusionH="57150" contourW="12700">
              <a:bevelT w="25400" h="25400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ctr" defTabSz="1300460" rtl="0" eaLnBrk="1" latinLnBrk="0" hangingPunct="1">
              <a:spcBef>
                <a:spcPct val="0"/>
              </a:spcBef>
              <a:buNone/>
              <a:defRPr lang="en-US" sz="5120" b="1" kern="1200" smtClean="0">
                <a:ln w="6350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gradFill flip="none" rotWithShape="1">
                  <a:gsLst>
                    <a:gs pos="0">
                      <a:schemeClr val="accent1">
                        <a:lumMod val="20000"/>
                        <a:lumOff val="80000"/>
                      </a:schemeClr>
                    </a:gs>
                    <a:gs pos="48000">
                      <a:schemeClr val="accent1">
                        <a:lumMod val="60000"/>
                        <a:lumOff val="40000"/>
                      </a:schemeClr>
                    </a:gs>
                    <a:gs pos="57000">
                      <a:schemeClr val="accent1">
                        <a:lumMod val="20000"/>
                        <a:lumOff val="8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80010" dist="40640" dir="5040000" algn="tl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7529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/>
          <p:nvPr/>
        </p:nvSpPr>
        <p:spPr bwMode="gray">
          <a:xfrm>
            <a:off x="-74" y="606891"/>
            <a:ext cx="13004800" cy="6437376"/>
          </a:xfrm>
          <a:custGeom>
            <a:avLst/>
            <a:gdLst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3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52 w 9153196"/>
              <a:gd name="connsiteY0" fmla="*/ 914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9144 h 1481136"/>
              <a:gd name="connsiteX0" fmla="*/ 52 w 9153196"/>
              <a:gd name="connsiteY0" fmla="*/ 1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1284 h 1481136"/>
              <a:gd name="connsiteX0" fmla="*/ 52 w 9153196"/>
              <a:gd name="connsiteY0" fmla="*/ 0 h 4756452"/>
              <a:gd name="connsiteX1" fmla="*/ 0 w 9153196"/>
              <a:gd name="connsiteY1" fmla="*/ 4756452 h 4756452"/>
              <a:gd name="connsiteX2" fmla="*/ 2980996 w 9153196"/>
              <a:gd name="connsiteY2" fmla="*/ 4235436 h 4756452"/>
              <a:gd name="connsiteX3" fmla="*/ 6739180 w 9153196"/>
              <a:gd name="connsiteY3" fmla="*/ 4592052 h 4756452"/>
              <a:gd name="connsiteX4" fmla="*/ 9144052 w 9153196"/>
              <a:gd name="connsiteY4" fmla="*/ 4381740 h 4756452"/>
              <a:gd name="connsiteX5" fmla="*/ 9153196 w 9153196"/>
              <a:gd name="connsiteY5" fmla="*/ 3275316 h 4756452"/>
              <a:gd name="connsiteX6" fmla="*/ 52 w 9153196"/>
              <a:gd name="connsiteY6" fmla="*/ 0 h 4756452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0996 w 9153196"/>
              <a:gd name="connsiteY2" fmla="*/ 4236720 h 4757736"/>
              <a:gd name="connsiteX3" fmla="*/ 6739180 w 9153196"/>
              <a:gd name="connsiteY3" fmla="*/ 4593336 h 4757736"/>
              <a:gd name="connsiteX4" fmla="*/ 9144052 w 9153196"/>
              <a:gd name="connsiteY4" fmla="*/ 4383024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0996 w 9153196"/>
              <a:gd name="connsiteY2" fmla="*/ 4236720 h 4757736"/>
              <a:gd name="connsiteX3" fmla="*/ 6739180 w 9153196"/>
              <a:gd name="connsiteY3" fmla="*/ 4593336 h 4757736"/>
              <a:gd name="connsiteX4" fmla="*/ 9149297 w 9153196"/>
              <a:gd name="connsiteY4" fmla="*/ 438368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0996 w 9153196"/>
              <a:gd name="connsiteY2" fmla="*/ 4236720 h 4757736"/>
              <a:gd name="connsiteX3" fmla="*/ 6739180 w 9153196"/>
              <a:gd name="connsiteY3" fmla="*/ 4593336 h 4757736"/>
              <a:gd name="connsiteX4" fmla="*/ 9149297 w 9153196"/>
              <a:gd name="connsiteY4" fmla="*/ 438368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0996 w 9153196"/>
              <a:gd name="connsiteY2" fmla="*/ 4236720 h 4757736"/>
              <a:gd name="connsiteX3" fmla="*/ 6739180 w 9153196"/>
              <a:gd name="connsiteY3" fmla="*/ 4593336 h 4757736"/>
              <a:gd name="connsiteX4" fmla="*/ 9149297 w 9153196"/>
              <a:gd name="connsiteY4" fmla="*/ 438368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0996 w 9153196"/>
              <a:gd name="connsiteY2" fmla="*/ 3996431 h 4757736"/>
              <a:gd name="connsiteX3" fmla="*/ 6739180 w 9153196"/>
              <a:gd name="connsiteY3" fmla="*/ 4593336 h 4757736"/>
              <a:gd name="connsiteX4" fmla="*/ 9149297 w 9153196"/>
              <a:gd name="connsiteY4" fmla="*/ 438368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3307 w 9153196"/>
              <a:gd name="connsiteY2" fmla="*/ 3938179 h 4757736"/>
              <a:gd name="connsiteX3" fmla="*/ 6739180 w 9153196"/>
              <a:gd name="connsiteY3" fmla="*/ 4593336 h 4757736"/>
              <a:gd name="connsiteX4" fmla="*/ 9149297 w 9153196"/>
              <a:gd name="connsiteY4" fmla="*/ 438368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3307 w 9153196"/>
              <a:gd name="connsiteY2" fmla="*/ 3938179 h 4757736"/>
              <a:gd name="connsiteX3" fmla="*/ 6766917 w 9153196"/>
              <a:gd name="connsiteY3" fmla="*/ 4518094 h 4757736"/>
              <a:gd name="connsiteX4" fmla="*/ 9149297 w 9153196"/>
              <a:gd name="connsiteY4" fmla="*/ 438368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3307 w 9153196"/>
              <a:gd name="connsiteY2" fmla="*/ 3938179 h 4757736"/>
              <a:gd name="connsiteX3" fmla="*/ 6766918 w 9153196"/>
              <a:gd name="connsiteY3" fmla="*/ 4459842 h 4757736"/>
              <a:gd name="connsiteX4" fmla="*/ 9149297 w 9153196"/>
              <a:gd name="connsiteY4" fmla="*/ 438368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3307 w 9153196"/>
              <a:gd name="connsiteY2" fmla="*/ 3938179 h 4757736"/>
              <a:gd name="connsiteX3" fmla="*/ 6766918 w 9153196"/>
              <a:gd name="connsiteY3" fmla="*/ 4459842 h 4757736"/>
              <a:gd name="connsiteX4" fmla="*/ 9149297 w 9153196"/>
              <a:gd name="connsiteY4" fmla="*/ 438368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3307 w 9153196"/>
              <a:gd name="connsiteY2" fmla="*/ 3938179 h 4757736"/>
              <a:gd name="connsiteX3" fmla="*/ 6766918 w 9153196"/>
              <a:gd name="connsiteY3" fmla="*/ 4459842 h 4757736"/>
              <a:gd name="connsiteX4" fmla="*/ 9149297 w 9153196"/>
              <a:gd name="connsiteY4" fmla="*/ 438368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808828"/>
              <a:gd name="connsiteX1" fmla="*/ 0 w 9153196"/>
              <a:gd name="connsiteY1" fmla="*/ 4757736 h 4808828"/>
              <a:gd name="connsiteX2" fmla="*/ 2983307 w 9153196"/>
              <a:gd name="connsiteY2" fmla="*/ 3938179 h 4808828"/>
              <a:gd name="connsiteX3" fmla="*/ 6766918 w 9153196"/>
              <a:gd name="connsiteY3" fmla="*/ 4459842 h 4808828"/>
              <a:gd name="connsiteX4" fmla="*/ 9149297 w 9153196"/>
              <a:gd name="connsiteY4" fmla="*/ 4461355 h 4808828"/>
              <a:gd name="connsiteX5" fmla="*/ 9153196 w 9153196"/>
              <a:gd name="connsiteY5" fmla="*/ 0 h 4808828"/>
              <a:gd name="connsiteX6" fmla="*/ 52 w 9153196"/>
              <a:gd name="connsiteY6" fmla="*/ 1284 h 4808828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3307 w 9153196"/>
              <a:gd name="connsiteY2" fmla="*/ 3938179 h 4757736"/>
              <a:gd name="connsiteX3" fmla="*/ 6766918 w 9153196"/>
              <a:gd name="connsiteY3" fmla="*/ 4459842 h 4757736"/>
              <a:gd name="connsiteX4" fmla="*/ 9149297 w 9153196"/>
              <a:gd name="connsiteY4" fmla="*/ 446135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3307 w 9153196"/>
              <a:gd name="connsiteY2" fmla="*/ 3938179 h 4757736"/>
              <a:gd name="connsiteX3" fmla="*/ 6766918 w 9153196"/>
              <a:gd name="connsiteY3" fmla="*/ 4459842 h 4757736"/>
              <a:gd name="connsiteX4" fmla="*/ 9149297 w 9153196"/>
              <a:gd name="connsiteY4" fmla="*/ 446135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2983307 w 9153196"/>
              <a:gd name="connsiteY2" fmla="*/ 3938179 h 4757736"/>
              <a:gd name="connsiteX3" fmla="*/ 6766918 w 9153196"/>
              <a:gd name="connsiteY3" fmla="*/ 4459842 h 4757736"/>
              <a:gd name="connsiteX4" fmla="*/ 9149297 w 9153196"/>
              <a:gd name="connsiteY4" fmla="*/ 446135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3115058 w 9153196"/>
              <a:gd name="connsiteY2" fmla="*/ 3911480 h 4757736"/>
              <a:gd name="connsiteX3" fmla="*/ 6766918 w 9153196"/>
              <a:gd name="connsiteY3" fmla="*/ 4459842 h 4757736"/>
              <a:gd name="connsiteX4" fmla="*/ 9149297 w 9153196"/>
              <a:gd name="connsiteY4" fmla="*/ 446135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3115058 w 9153196"/>
              <a:gd name="connsiteY2" fmla="*/ 3911480 h 4757736"/>
              <a:gd name="connsiteX3" fmla="*/ 6736870 w 9153196"/>
              <a:gd name="connsiteY3" fmla="*/ 4428289 h 4757736"/>
              <a:gd name="connsiteX4" fmla="*/ 9149297 w 9153196"/>
              <a:gd name="connsiteY4" fmla="*/ 446135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3115058 w 9153196"/>
              <a:gd name="connsiteY2" fmla="*/ 3911480 h 4757736"/>
              <a:gd name="connsiteX3" fmla="*/ 6736870 w 9153196"/>
              <a:gd name="connsiteY3" fmla="*/ 4428289 h 4757736"/>
              <a:gd name="connsiteX4" fmla="*/ 9149297 w 9153196"/>
              <a:gd name="connsiteY4" fmla="*/ 446135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3115058 w 9153196"/>
              <a:gd name="connsiteY2" fmla="*/ 3911480 h 4757736"/>
              <a:gd name="connsiteX3" fmla="*/ 6736870 w 9153196"/>
              <a:gd name="connsiteY3" fmla="*/ 4428289 h 4757736"/>
              <a:gd name="connsiteX4" fmla="*/ 9149297 w 9153196"/>
              <a:gd name="connsiteY4" fmla="*/ 446135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3115058 w 9153196"/>
              <a:gd name="connsiteY2" fmla="*/ 3911480 h 4757736"/>
              <a:gd name="connsiteX3" fmla="*/ 6736870 w 9153196"/>
              <a:gd name="connsiteY3" fmla="*/ 4428289 h 4757736"/>
              <a:gd name="connsiteX4" fmla="*/ 9149297 w 9153196"/>
              <a:gd name="connsiteY4" fmla="*/ 446135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  <a:gd name="connsiteX0" fmla="*/ 52 w 9153196"/>
              <a:gd name="connsiteY0" fmla="*/ 1284 h 4757736"/>
              <a:gd name="connsiteX1" fmla="*/ 0 w 9153196"/>
              <a:gd name="connsiteY1" fmla="*/ 4757736 h 4757736"/>
              <a:gd name="connsiteX2" fmla="*/ 3115058 w 9153196"/>
              <a:gd name="connsiteY2" fmla="*/ 3911480 h 4757736"/>
              <a:gd name="connsiteX3" fmla="*/ 6736870 w 9153196"/>
              <a:gd name="connsiteY3" fmla="*/ 4428289 h 4757736"/>
              <a:gd name="connsiteX4" fmla="*/ 9149297 w 9153196"/>
              <a:gd name="connsiteY4" fmla="*/ 4461355 h 4757736"/>
              <a:gd name="connsiteX5" fmla="*/ 9153196 w 9153196"/>
              <a:gd name="connsiteY5" fmla="*/ 0 h 4757736"/>
              <a:gd name="connsiteX6" fmla="*/ 52 w 9153196"/>
              <a:gd name="connsiteY6" fmla="*/ 1284 h 4757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53196" h="4757736">
                <a:moveTo>
                  <a:pt x="52" y="1284"/>
                </a:moveTo>
                <a:cubicBezTo>
                  <a:pt x="35" y="491948"/>
                  <a:pt x="17" y="4267072"/>
                  <a:pt x="0" y="4757736"/>
                </a:cubicBezTo>
                <a:cubicBezTo>
                  <a:pt x="402972" y="4559785"/>
                  <a:pt x="1992246" y="3966388"/>
                  <a:pt x="3115058" y="3911480"/>
                </a:cubicBezTo>
                <a:cubicBezTo>
                  <a:pt x="4237870" y="3856572"/>
                  <a:pt x="5939190" y="4331788"/>
                  <a:pt x="6736870" y="4428289"/>
                </a:cubicBezTo>
                <a:cubicBezTo>
                  <a:pt x="7534550" y="4524790"/>
                  <a:pt x="8253185" y="4658343"/>
                  <a:pt x="9149297" y="4461355"/>
                </a:cubicBezTo>
                <a:cubicBezTo>
                  <a:pt x="9150597" y="3000127"/>
                  <a:pt x="9151896" y="1461228"/>
                  <a:pt x="9153196" y="0"/>
                </a:cubicBezTo>
                <a:lnTo>
                  <a:pt x="52" y="1284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grpSp>
        <p:nvGrpSpPr>
          <p:cNvPr id="12" name="그룹 11"/>
          <p:cNvGrpSpPr/>
          <p:nvPr userDrawn="1"/>
        </p:nvGrpSpPr>
        <p:grpSpPr>
          <a:xfrm>
            <a:off x="-40290" y="606891"/>
            <a:ext cx="13004800" cy="6996583"/>
            <a:chOff x="-74" y="0"/>
            <a:chExt cx="13004800" cy="6996583"/>
          </a:xfrm>
        </p:grpSpPr>
        <p:sp>
          <p:nvSpPr>
            <p:cNvPr id="7" name="Freeform 6"/>
            <p:cNvSpPr/>
            <p:nvPr userDrawn="1"/>
          </p:nvSpPr>
          <p:spPr bwMode="invGray">
            <a:xfrm>
              <a:off x="-74" y="0"/>
              <a:ext cx="13004800" cy="6437376"/>
            </a:xfrm>
            <a:custGeom>
              <a:avLst/>
              <a:gdLst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3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52 w 9153196"/>
                <a:gd name="connsiteY0" fmla="*/ 914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9144 h 1481136"/>
                <a:gd name="connsiteX0" fmla="*/ 52 w 9153196"/>
                <a:gd name="connsiteY0" fmla="*/ 128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1284 h 1481136"/>
                <a:gd name="connsiteX0" fmla="*/ 52 w 9153196"/>
                <a:gd name="connsiteY0" fmla="*/ 0 h 4756452"/>
                <a:gd name="connsiteX1" fmla="*/ 0 w 9153196"/>
                <a:gd name="connsiteY1" fmla="*/ 4756452 h 4756452"/>
                <a:gd name="connsiteX2" fmla="*/ 2980996 w 9153196"/>
                <a:gd name="connsiteY2" fmla="*/ 4235436 h 4756452"/>
                <a:gd name="connsiteX3" fmla="*/ 6739180 w 9153196"/>
                <a:gd name="connsiteY3" fmla="*/ 4592052 h 4756452"/>
                <a:gd name="connsiteX4" fmla="*/ 9144052 w 9153196"/>
                <a:gd name="connsiteY4" fmla="*/ 4381740 h 4756452"/>
                <a:gd name="connsiteX5" fmla="*/ 9153196 w 9153196"/>
                <a:gd name="connsiteY5" fmla="*/ 3275316 h 4756452"/>
                <a:gd name="connsiteX6" fmla="*/ 52 w 9153196"/>
                <a:gd name="connsiteY6" fmla="*/ 0 h 4756452"/>
                <a:gd name="connsiteX0" fmla="*/ 52 w 9153196"/>
                <a:gd name="connsiteY0" fmla="*/ 1284 h 4757736"/>
                <a:gd name="connsiteX1" fmla="*/ 0 w 9153196"/>
                <a:gd name="connsiteY1" fmla="*/ 4757736 h 4757736"/>
                <a:gd name="connsiteX2" fmla="*/ 2980996 w 9153196"/>
                <a:gd name="connsiteY2" fmla="*/ 4236720 h 4757736"/>
                <a:gd name="connsiteX3" fmla="*/ 6739180 w 9153196"/>
                <a:gd name="connsiteY3" fmla="*/ 4593336 h 4757736"/>
                <a:gd name="connsiteX4" fmla="*/ 9144052 w 9153196"/>
                <a:gd name="connsiteY4" fmla="*/ 4383024 h 4757736"/>
                <a:gd name="connsiteX5" fmla="*/ 9153196 w 9153196"/>
                <a:gd name="connsiteY5" fmla="*/ 0 h 4757736"/>
                <a:gd name="connsiteX6" fmla="*/ 52 w 9153196"/>
                <a:gd name="connsiteY6" fmla="*/ 1284 h 4757736"/>
                <a:gd name="connsiteX0" fmla="*/ 52 w 9153196"/>
                <a:gd name="connsiteY0" fmla="*/ 1284 h 4757736"/>
                <a:gd name="connsiteX1" fmla="*/ 0 w 9153196"/>
                <a:gd name="connsiteY1" fmla="*/ 4757736 h 4757736"/>
                <a:gd name="connsiteX2" fmla="*/ 2980996 w 9153196"/>
                <a:gd name="connsiteY2" fmla="*/ 4236720 h 4757736"/>
                <a:gd name="connsiteX3" fmla="*/ 6739180 w 9153196"/>
                <a:gd name="connsiteY3" fmla="*/ 4593336 h 4757736"/>
                <a:gd name="connsiteX4" fmla="*/ 9149297 w 9153196"/>
                <a:gd name="connsiteY4" fmla="*/ 4383685 h 4757736"/>
                <a:gd name="connsiteX5" fmla="*/ 9153196 w 9153196"/>
                <a:gd name="connsiteY5" fmla="*/ 0 h 4757736"/>
                <a:gd name="connsiteX6" fmla="*/ 52 w 9153196"/>
                <a:gd name="connsiteY6" fmla="*/ 1284 h 4757736"/>
                <a:gd name="connsiteX0" fmla="*/ 52 w 9153196"/>
                <a:gd name="connsiteY0" fmla="*/ 1284 h 4757736"/>
                <a:gd name="connsiteX1" fmla="*/ 0 w 9153196"/>
                <a:gd name="connsiteY1" fmla="*/ 4757736 h 4757736"/>
                <a:gd name="connsiteX2" fmla="*/ 2980996 w 9153196"/>
                <a:gd name="connsiteY2" fmla="*/ 4236720 h 4757736"/>
                <a:gd name="connsiteX3" fmla="*/ 6739180 w 9153196"/>
                <a:gd name="connsiteY3" fmla="*/ 4593336 h 4757736"/>
                <a:gd name="connsiteX4" fmla="*/ 9149297 w 9153196"/>
                <a:gd name="connsiteY4" fmla="*/ 4383685 h 4757736"/>
                <a:gd name="connsiteX5" fmla="*/ 9153196 w 9153196"/>
                <a:gd name="connsiteY5" fmla="*/ 0 h 4757736"/>
                <a:gd name="connsiteX6" fmla="*/ 52 w 9153196"/>
                <a:gd name="connsiteY6" fmla="*/ 1284 h 4757736"/>
                <a:gd name="connsiteX0" fmla="*/ 52 w 9153196"/>
                <a:gd name="connsiteY0" fmla="*/ 1284 h 4757736"/>
                <a:gd name="connsiteX1" fmla="*/ 0 w 9153196"/>
                <a:gd name="connsiteY1" fmla="*/ 4757736 h 4757736"/>
                <a:gd name="connsiteX2" fmla="*/ 2980996 w 9153196"/>
                <a:gd name="connsiteY2" fmla="*/ 4236720 h 4757736"/>
                <a:gd name="connsiteX3" fmla="*/ 6739180 w 9153196"/>
                <a:gd name="connsiteY3" fmla="*/ 4593336 h 4757736"/>
                <a:gd name="connsiteX4" fmla="*/ 9149297 w 9153196"/>
                <a:gd name="connsiteY4" fmla="*/ 4383685 h 4757736"/>
                <a:gd name="connsiteX5" fmla="*/ 9153196 w 9153196"/>
                <a:gd name="connsiteY5" fmla="*/ 0 h 4757736"/>
                <a:gd name="connsiteX6" fmla="*/ 52 w 9153196"/>
                <a:gd name="connsiteY6" fmla="*/ 1284 h 475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53196" h="4757736">
                  <a:moveTo>
                    <a:pt x="52" y="1284"/>
                  </a:moveTo>
                  <a:cubicBezTo>
                    <a:pt x="35" y="491948"/>
                    <a:pt x="17" y="4267072"/>
                    <a:pt x="0" y="4757736"/>
                  </a:cubicBezTo>
                  <a:cubicBezTo>
                    <a:pt x="414528" y="4596192"/>
                    <a:pt x="1857799" y="4264120"/>
                    <a:pt x="2980996" y="4236720"/>
                  </a:cubicBezTo>
                  <a:cubicBezTo>
                    <a:pt x="4104193" y="4209320"/>
                    <a:pt x="5900665" y="4503309"/>
                    <a:pt x="6739180" y="4593336"/>
                  </a:cubicBezTo>
                  <a:cubicBezTo>
                    <a:pt x="7577695" y="4683363"/>
                    <a:pt x="8253185" y="4731157"/>
                    <a:pt x="9149297" y="4383685"/>
                  </a:cubicBezTo>
                  <a:cubicBezTo>
                    <a:pt x="9150597" y="2922457"/>
                    <a:pt x="9151896" y="1461228"/>
                    <a:pt x="9153196" y="0"/>
                  </a:cubicBezTo>
                  <a:lnTo>
                    <a:pt x="52" y="128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  <a:alpha val="69000"/>
                  </a:schemeClr>
                </a:gs>
                <a:gs pos="100000">
                  <a:schemeClr val="accent1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4"/>
            </a:p>
          </p:txBody>
        </p:sp>
        <p:sp>
          <p:nvSpPr>
            <p:cNvPr id="8" name="Oval 7"/>
            <p:cNvSpPr/>
            <p:nvPr/>
          </p:nvSpPr>
          <p:spPr bwMode="gray">
            <a:xfrm>
              <a:off x="11470234" y="5475021"/>
              <a:ext cx="1079398" cy="107939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alpha val="90000"/>
                  </a:schemeClr>
                </a:gs>
                <a:gs pos="76000">
                  <a:schemeClr val="accent1">
                    <a:alpha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4"/>
            </a:p>
          </p:txBody>
        </p:sp>
        <p:sp>
          <p:nvSpPr>
            <p:cNvPr id="9" name="Oval 8"/>
            <p:cNvSpPr/>
            <p:nvPr/>
          </p:nvSpPr>
          <p:spPr bwMode="gray">
            <a:xfrm>
              <a:off x="11080089" y="6450381"/>
              <a:ext cx="546202" cy="546202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20000"/>
                    <a:lumOff val="80000"/>
                    <a:alpha val="90000"/>
                  </a:schemeClr>
                </a:gs>
                <a:gs pos="76000">
                  <a:schemeClr val="accent4">
                    <a:alpha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4"/>
            </a:p>
          </p:txBody>
        </p:sp>
        <p:sp>
          <p:nvSpPr>
            <p:cNvPr id="10" name="Oval 9"/>
            <p:cNvSpPr/>
            <p:nvPr/>
          </p:nvSpPr>
          <p:spPr bwMode="gray">
            <a:xfrm>
              <a:off x="429159" y="5462016"/>
              <a:ext cx="1417523" cy="1417523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20000"/>
                    <a:lumOff val="80000"/>
                  </a:schemeClr>
                </a:gs>
                <a:gs pos="100000">
                  <a:schemeClr val="accent3">
                    <a:alpha val="54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4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625600" y="7295694"/>
            <a:ext cx="10364826" cy="1937173"/>
          </a:xfrm>
        </p:spPr>
        <p:txBody>
          <a:bodyPr vert="horz" lIns="91440" tIns="45720" rIns="91440" bIns="45720" rtlCol="0" anchor="t">
            <a:normAutofit/>
          </a:bodyPr>
          <a:lstStyle>
            <a:lvl1pPr algn="l" defTabSz="1300460" rtl="0" eaLnBrk="1" latinLnBrk="0" hangingPunct="1">
              <a:spcBef>
                <a:spcPct val="0"/>
              </a:spcBef>
              <a:buNone/>
              <a:defRPr lang="en-US" sz="5689" b="1" kern="1200" cap="all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1625600" y="6294323"/>
            <a:ext cx="10364826" cy="101437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15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 bwMode="gray">
          <a:xfrm>
            <a:off x="0" y="0"/>
            <a:ext cx="13004800" cy="2744013"/>
          </a:xfrm>
          <a:custGeom>
            <a:avLst/>
            <a:gdLst>
              <a:gd name="connsiteX0" fmla="*/ 0 w 9144000"/>
              <a:gd name="connsiteY0" fmla="*/ 256032 h 1929384"/>
              <a:gd name="connsiteX1" fmla="*/ 0 w 9144000"/>
              <a:gd name="connsiteY1" fmla="*/ 1929384 h 1929384"/>
              <a:gd name="connsiteX2" fmla="*/ 2971800 w 9144000"/>
              <a:gd name="connsiteY2" fmla="*/ 1307592 h 1929384"/>
              <a:gd name="connsiteX3" fmla="*/ 9134856 w 9144000"/>
              <a:gd name="connsiteY3" fmla="*/ 1609344 h 1929384"/>
              <a:gd name="connsiteX4" fmla="*/ 9144000 w 9144000"/>
              <a:gd name="connsiteY4" fmla="*/ 0 h 1929384"/>
              <a:gd name="connsiteX5" fmla="*/ 8503920 w 9144000"/>
              <a:gd name="connsiteY5" fmla="*/ 0 h 1929384"/>
              <a:gd name="connsiteX6" fmla="*/ 3858768 w 9144000"/>
              <a:gd name="connsiteY6" fmla="*/ 320040 h 1929384"/>
              <a:gd name="connsiteX7" fmla="*/ 0 w 9144000"/>
              <a:gd name="connsiteY7" fmla="*/ 256032 h 1929384"/>
              <a:gd name="connsiteX0" fmla="*/ 0 w 9144000"/>
              <a:gd name="connsiteY0" fmla="*/ 256032 h 2104644"/>
              <a:gd name="connsiteX1" fmla="*/ 0 w 9144000"/>
              <a:gd name="connsiteY1" fmla="*/ 1929384 h 2104644"/>
              <a:gd name="connsiteX2" fmla="*/ 2971800 w 9144000"/>
              <a:gd name="connsiteY2" fmla="*/ 1307592 h 2104644"/>
              <a:gd name="connsiteX3" fmla="*/ 9134856 w 9144000"/>
              <a:gd name="connsiteY3" fmla="*/ 1609344 h 2104644"/>
              <a:gd name="connsiteX4" fmla="*/ 9144000 w 9144000"/>
              <a:gd name="connsiteY4" fmla="*/ 0 h 2104644"/>
              <a:gd name="connsiteX5" fmla="*/ 8503920 w 9144000"/>
              <a:gd name="connsiteY5" fmla="*/ 0 h 2104644"/>
              <a:gd name="connsiteX6" fmla="*/ 3858768 w 9144000"/>
              <a:gd name="connsiteY6" fmla="*/ 320040 h 2104644"/>
              <a:gd name="connsiteX7" fmla="*/ 0 w 9144000"/>
              <a:gd name="connsiteY7" fmla="*/ 256032 h 2104644"/>
              <a:gd name="connsiteX0" fmla="*/ 0 w 9144000"/>
              <a:gd name="connsiteY0" fmla="*/ 256032 h 1929384"/>
              <a:gd name="connsiteX1" fmla="*/ 0 w 9144000"/>
              <a:gd name="connsiteY1" fmla="*/ 1929384 h 1929384"/>
              <a:gd name="connsiteX2" fmla="*/ 2971800 w 9144000"/>
              <a:gd name="connsiteY2" fmla="*/ 1307592 h 1929384"/>
              <a:gd name="connsiteX3" fmla="*/ 9134856 w 9144000"/>
              <a:gd name="connsiteY3" fmla="*/ 1609344 h 1929384"/>
              <a:gd name="connsiteX4" fmla="*/ 9144000 w 9144000"/>
              <a:gd name="connsiteY4" fmla="*/ 0 h 1929384"/>
              <a:gd name="connsiteX5" fmla="*/ 8503920 w 9144000"/>
              <a:gd name="connsiteY5" fmla="*/ 0 h 1929384"/>
              <a:gd name="connsiteX6" fmla="*/ 3858768 w 9144000"/>
              <a:gd name="connsiteY6" fmla="*/ 320040 h 1929384"/>
              <a:gd name="connsiteX7" fmla="*/ 0 w 9144000"/>
              <a:gd name="connsiteY7" fmla="*/ 256032 h 1929384"/>
              <a:gd name="connsiteX0" fmla="*/ 0 w 9144000"/>
              <a:gd name="connsiteY0" fmla="*/ 256032 h 1929384"/>
              <a:gd name="connsiteX1" fmla="*/ 0 w 9144000"/>
              <a:gd name="connsiteY1" fmla="*/ 1929384 h 1929384"/>
              <a:gd name="connsiteX2" fmla="*/ 2971800 w 9144000"/>
              <a:gd name="connsiteY2" fmla="*/ 1307592 h 1929384"/>
              <a:gd name="connsiteX3" fmla="*/ 9134856 w 9144000"/>
              <a:gd name="connsiteY3" fmla="*/ 1609344 h 1929384"/>
              <a:gd name="connsiteX4" fmla="*/ 9144000 w 9144000"/>
              <a:gd name="connsiteY4" fmla="*/ 0 h 1929384"/>
              <a:gd name="connsiteX5" fmla="*/ 8503920 w 9144000"/>
              <a:gd name="connsiteY5" fmla="*/ 0 h 1929384"/>
              <a:gd name="connsiteX6" fmla="*/ 3858768 w 9144000"/>
              <a:gd name="connsiteY6" fmla="*/ 320040 h 1929384"/>
              <a:gd name="connsiteX7" fmla="*/ 0 w 9144000"/>
              <a:gd name="connsiteY7" fmla="*/ 256032 h 1929384"/>
              <a:gd name="connsiteX0" fmla="*/ 0 w 9144000"/>
              <a:gd name="connsiteY0" fmla="*/ 256032 h 1929384"/>
              <a:gd name="connsiteX1" fmla="*/ 0 w 9144000"/>
              <a:gd name="connsiteY1" fmla="*/ 1929384 h 1929384"/>
              <a:gd name="connsiteX2" fmla="*/ 2971800 w 9144000"/>
              <a:gd name="connsiteY2" fmla="*/ 1307592 h 1929384"/>
              <a:gd name="connsiteX3" fmla="*/ 9134856 w 9144000"/>
              <a:gd name="connsiteY3" fmla="*/ 1609344 h 1929384"/>
              <a:gd name="connsiteX4" fmla="*/ 9144000 w 9144000"/>
              <a:gd name="connsiteY4" fmla="*/ 0 h 1929384"/>
              <a:gd name="connsiteX5" fmla="*/ 8503920 w 9144000"/>
              <a:gd name="connsiteY5" fmla="*/ 0 h 1929384"/>
              <a:gd name="connsiteX6" fmla="*/ 3858768 w 9144000"/>
              <a:gd name="connsiteY6" fmla="*/ 320040 h 1929384"/>
              <a:gd name="connsiteX7" fmla="*/ 0 w 9144000"/>
              <a:gd name="connsiteY7" fmla="*/ 256032 h 1929384"/>
              <a:gd name="connsiteX0" fmla="*/ 0 w 9144000"/>
              <a:gd name="connsiteY0" fmla="*/ 256032 h 1929384"/>
              <a:gd name="connsiteX1" fmla="*/ 0 w 9144000"/>
              <a:gd name="connsiteY1" fmla="*/ 1929384 h 1929384"/>
              <a:gd name="connsiteX2" fmla="*/ 2971800 w 9144000"/>
              <a:gd name="connsiteY2" fmla="*/ 1307592 h 1929384"/>
              <a:gd name="connsiteX3" fmla="*/ 9134856 w 9144000"/>
              <a:gd name="connsiteY3" fmla="*/ 1609344 h 1929384"/>
              <a:gd name="connsiteX4" fmla="*/ 9144000 w 9144000"/>
              <a:gd name="connsiteY4" fmla="*/ 0 h 1929384"/>
              <a:gd name="connsiteX5" fmla="*/ 8503920 w 9144000"/>
              <a:gd name="connsiteY5" fmla="*/ 0 h 1929384"/>
              <a:gd name="connsiteX6" fmla="*/ 3858768 w 9144000"/>
              <a:gd name="connsiteY6" fmla="*/ 320040 h 1929384"/>
              <a:gd name="connsiteX7" fmla="*/ 0 w 9144000"/>
              <a:gd name="connsiteY7" fmla="*/ 256032 h 1929384"/>
              <a:gd name="connsiteX0" fmla="*/ 0 w 9144000"/>
              <a:gd name="connsiteY0" fmla="*/ 256032 h 1929384"/>
              <a:gd name="connsiteX1" fmla="*/ 0 w 9144000"/>
              <a:gd name="connsiteY1" fmla="*/ 1929384 h 1929384"/>
              <a:gd name="connsiteX2" fmla="*/ 2971800 w 9144000"/>
              <a:gd name="connsiteY2" fmla="*/ 1307592 h 1929384"/>
              <a:gd name="connsiteX3" fmla="*/ 9134856 w 9144000"/>
              <a:gd name="connsiteY3" fmla="*/ 1609344 h 1929384"/>
              <a:gd name="connsiteX4" fmla="*/ 9144000 w 9144000"/>
              <a:gd name="connsiteY4" fmla="*/ 0 h 1929384"/>
              <a:gd name="connsiteX5" fmla="*/ 8503920 w 9144000"/>
              <a:gd name="connsiteY5" fmla="*/ 0 h 1929384"/>
              <a:gd name="connsiteX6" fmla="*/ 3858768 w 9144000"/>
              <a:gd name="connsiteY6" fmla="*/ 320040 h 1929384"/>
              <a:gd name="connsiteX7" fmla="*/ 0 w 9144000"/>
              <a:gd name="connsiteY7" fmla="*/ 256032 h 1929384"/>
              <a:gd name="connsiteX0" fmla="*/ 0 w 9144000"/>
              <a:gd name="connsiteY0" fmla="*/ 256032 h 1929384"/>
              <a:gd name="connsiteX1" fmla="*/ 0 w 9144000"/>
              <a:gd name="connsiteY1" fmla="*/ 1929384 h 1929384"/>
              <a:gd name="connsiteX2" fmla="*/ 2971800 w 9144000"/>
              <a:gd name="connsiteY2" fmla="*/ 1307592 h 1929384"/>
              <a:gd name="connsiteX3" fmla="*/ 9134856 w 9144000"/>
              <a:gd name="connsiteY3" fmla="*/ 1609344 h 1929384"/>
              <a:gd name="connsiteX4" fmla="*/ 9144000 w 9144000"/>
              <a:gd name="connsiteY4" fmla="*/ 0 h 1929384"/>
              <a:gd name="connsiteX5" fmla="*/ 8503920 w 9144000"/>
              <a:gd name="connsiteY5" fmla="*/ 0 h 1929384"/>
              <a:gd name="connsiteX6" fmla="*/ 3858768 w 9144000"/>
              <a:gd name="connsiteY6" fmla="*/ 320040 h 1929384"/>
              <a:gd name="connsiteX7" fmla="*/ 0 w 9144000"/>
              <a:gd name="connsiteY7" fmla="*/ 256032 h 1929384"/>
              <a:gd name="connsiteX0" fmla="*/ 0 w 9144000"/>
              <a:gd name="connsiteY0" fmla="*/ 256032 h 1929384"/>
              <a:gd name="connsiteX1" fmla="*/ 0 w 9144000"/>
              <a:gd name="connsiteY1" fmla="*/ 1929384 h 1929384"/>
              <a:gd name="connsiteX2" fmla="*/ 2971800 w 9144000"/>
              <a:gd name="connsiteY2" fmla="*/ 1307592 h 1929384"/>
              <a:gd name="connsiteX3" fmla="*/ 9134856 w 9144000"/>
              <a:gd name="connsiteY3" fmla="*/ 1609344 h 1929384"/>
              <a:gd name="connsiteX4" fmla="*/ 9144000 w 9144000"/>
              <a:gd name="connsiteY4" fmla="*/ 0 h 1929384"/>
              <a:gd name="connsiteX5" fmla="*/ 8503920 w 9144000"/>
              <a:gd name="connsiteY5" fmla="*/ 0 h 1929384"/>
              <a:gd name="connsiteX6" fmla="*/ 3858768 w 9144000"/>
              <a:gd name="connsiteY6" fmla="*/ 320040 h 1929384"/>
              <a:gd name="connsiteX7" fmla="*/ 0 w 9144000"/>
              <a:gd name="connsiteY7" fmla="*/ 256032 h 1929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1929384">
                <a:moveTo>
                  <a:pt x="0" y="256032"/>
                </a:moveTo>
                <a:lnTo>
                  <a:pt x="0" y="1929384"/>
                </a:lnTo>
                <a:cubicBezTo>
                  <a:pt x="574548" y="1726692"/>
                  <a:pt x="1449324" y="1360932"/>
                  <a:pt x="2971800" y="1307592"/>
                </a:cubicBezTo>
                <a:cubicBezTo>
                  <a:pt x="4494276" y="1254252"/>
                  <a:pt x="7606284" y="1872996"/>
                  <a:pt x="9134856" y="1609344"/>
                </a:cubicBezTo>
                <a:lnTo>
                  <a:pt x="9144000" y="0"/>
                </a:lnTo>
                <a:lnTo>
                  <a:pt x="8503920" y="0"/>
                </a:lnTo>
                <a:cubicBezTo>
                  <a:pt x="7543800" y="844296"/>
                  <a:pt x="5111496" y="420624"/>
                  <a:pt x="3858768" y="320040"/>
                </a:cubicBezTo>
                <a:cubicBezTo>
                  <a:pt x="2606040" y="219456"/>
                  <a:pt x="1435608" y="76200"/>
                  <a:pt x="0" y="256032"/>
                </a:cubicBezTo>
                <a:close/>
              </a:path>
            </a:pathLst>
          </a:custGeom>
          <a:solidFill>
            <a:srgbClr val="40C6D8">
              <a:alpha val="40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9" name="Freeform 8"/>
          <p:cNvSpPr/>
          <p:nvPr/>
        </p:nvSpPr>
        <p:spPr bwMode="invGray">
          <a:xfrm>
            <a:off x="-543" y="325120"/>
            <a:ext cx="13005342" cy="2004907"/>
          </a:xfrm>
          <a:custGeom>
            <a:avLst/>
            <a:gdLst>
              <a:gd name="connsiteX0" fmla="*/ 0 w 9144000"/>
              <a:gd name="connsiteY0" fmla="*/ 393192 h 1344168"/>
              <a:gd name="connsiteX1" fmla="*/ 4544568 w 9144000"/>
              <a:gd name="connsiteY1" fmla="*/ 201168 h 1344168"/>
              <a:gd name="connsiteX2" fmla="*/ 9144000 w 9144000"/>
              <a:gd name="connsiteY2" fmla="*/ 0 h 1344168"/>
              <a:gd name="connsiteX3" fmla="*/ 9144000 w 9144000"/>
              <a:gd name="connsiteY3" fmla="*/ 1042416 h 1344168"/>
              <a:gd name="connsiteX4" fmla="*/ 4407408 w 9144000"/>
              <a:gd name="connsiteY4" fmla="*/ 978408 h 1344168"/>
              <a:gd name="connsiteX5" fmla="*/ 9144 w 9144000"/>
              <a:gd name="connsiteY5" fmla="*/ 1344168 h 1344168"/>
              <a:gd name="connsiteX6" fmla="*/ 0 w 9144000"/>
              <a:gd name="connsiteY6" fmla="*/ 393192 h 1344168"/>
              <a:gd name="connsiteX0" fmla="*/ 0 w 9144000"/>
              <a:gd name="connsiteY0" fmla="*/ 426720 h 1377696"/>
              <a:gd name="connsiteX1" fmla="*/ 4544568 w 9144000"/>
              <a:gd name="connsiteY1" fmla="*/ 234696 h 1377696"/>
              <a:gd name="connsiteX2" fmla="*/ 9144000 w 9144000"/>
              <a:gd name="connsiteY2" fmla="*/ 33528 h 1377696"/>
              <a:gd name="connsiteX3" fmla="*/ 9144000 w 9144000"/>
              <a:gd name="connsiteY3" fmla="*/ 1075944 h 1377696"/>
              <a:gd name="connsiteX4" fmla="*/ 4407408 w 9144000"/>
              <a:gd name="connsiteY4" fmla="*/ 1011936 h 1377696"/>
              <a:gd name="connsiteX5" fmla="*/ 9144 w 9144000"/>
              <a:gd name="connsiteY5" fmla="*/ 1377696 h 1377696"/>
              <a:gd name="connsiteX6" fmla="*/ 0 w 9144000"/>
              <a:gd name="connsiteY6" fmla="*/ 426720 h 1377696"/>
              <a:gd name="connsiteX0" fmla="*/ 0 w 9144000"/>
              <a:gd name="connsiteY0" fmla="*/ 426720 h 1377696"/>
              <a:gd name="connsiteX1" fmla="*/ 4544568 w 9144000"/>
              <a:gd name="connsiteY1" fmla="*/ 234696 h 1377696"/>
              <a:gd name="connsiteX2" fmla="*/ 9144000 w 9144000"/>
              <a:gd name="connsiteY2" fmla="*/ 33528 h 1377696"/>
              <a:gd name="connsiteX3" fmla="*/ 9144000 w 9144000"/>
              <a:gd name="connsiteY3" fmla="*/ 1075944 h 1377696"/>
              <a:gd name="connsiteX4" fmla="*/ 4407408 w 9144000"/>
              <a:gd name="connsiteY4" fmla="*/ 1011936 h 1377696"/>
              <a:gd name="connsiteX5" fmla="*/ 9144 w 9144000"/>
              <a:gd name="connsiteY5" fmla="*/ 1377696 h 1377696"/>
              <a:gd name="connsiteX6" fmla="*/ 0 w 9144000"/>
              <a:gd name="connsiteY6" fmla="*/ 426720 h 1377696"/>
              <a:gd name="connsiteX0" fmla="*/ 0 w 9144000"/>
              <a:gd name="connsiteY0" fmla="*/ 426720 h 1377696"/>
              <a:gd name="connsiteX1" fmla="*/ 4544568 w 9144000"/>
              <a:gd name="connsiteY1" fmla="*/ 234696 h 1377696"/>
              <a:gd name="connsiteX2" fmla="*/ 9144000 w 9144000"/>
              <a:gd name="connsiteY2" fmla="*/ 33528 h 1377696"/>
              <a:gd name="connsiteX3" fmla="*/ 9144000 w 9144000"/>
              <a:gd name="connsiteY3" fmla="*/ 1075944 h 1377696"/>
              <a:gd name="connsiteX4" fmla="*/ 4407408 w 9144000"/>
              <a:gd name="connsiteY4" fmla="*/ 1011936 h 1377696"/>
              <a:gd name="connsiteX5" fmla="*/ 9144 w 9144000"/>
              <a:gd name="connsiteY5" fmla="*/ 1377696 h 1377696"/>
              <a:gd name="connsiteX6" fmla="*/ 0 w 9144000"/>
              <a:gd name="connsiteY6" fmla="*/ 426720 h 1377696"/>
              <a:gd name="connsiteX0" fmla="*/ 0 w 9144000"/>
              <a:gd name="connsiteY0" fmla="*/ 426720 h 1377696"/>
              <a:gd name="connsiteX1" fmla="*/ 4544568 w 9144000"/>
              <a:gd name="connsiteY1" fmla="*/ 234696 h 1377696"/>
              <a:gd name="connsiteX2" fmla="*/ 9144000 w 9144000"/>
              <a:gd name="connsiteY2" fmla="*/ 33528 h 1377696"/>
              <a:gd name="connsiteX3" fmla="*/ 9144000 w 9144000"/>
              <a:gd name="connsiteY3" fmla="*/ 1075944 h 1377696"/>
              <a:gd name="connsiteX4" fmla="*/ 4407408 w 9144000"/>
              <a:gd name="connsiteY4" fmla="*/ 1011936 h 1377696"/>
              <a:gd name="connsiteX5" fmla="*/ 9144 w 9144000"/>
              <a:gd name="connsiteY5" fmla="*/ 1377696 h 1377696"/>
              <a:gd name="connsiteX6" fmla="*/ 0 w 9144000"/>
              <a:gd name="connsiteY6" fmla="*/ 426720 h 1377696"/>
              <a:gd name="connsiteX0" fmla="*/ 0 w 9144000"/>
              <a:gd name="connsiteY0" fmla="*/ 426720 h 1475232"/>
              <a:gd name="connsiteX1" fmla="*/ 4544568 w 9144000"/>
              <a:gd name="connsiteY1" fmla="*/ 234696 h 1475232"/>
              <a:gd name="connsiteX2" fmla="*/ 9144000 w 9144000"/>
              <a:gd name="connsiteY2" fmla="*/ 33528 h 1475232"/>
              <a:gd name="connsiteX3" fmla="*/ 9144000 w 9144000"/>
              <a:gd name="connsiteY3" fmla="*/ 1075944 h 1475232"/>
              <a:gd name="connsiteX4" fmla="*/ 4407408 w 9144000"/>
              <a:gd name="connsiteY4" fmla="*/ 1011936 h 1475232"/>
              <a:gd name="connsiteX5" fmla="*/ 9144 w 9144000"/>
              <a:gd name="connsiteY5" fmla="*/ 1377696 h 1475232"/>
              <a:gd name="connsiteX6" fmla="*/ 0 w 9144000"/>
              <a:gd name="connsiteY6" fmla="*/ 426720 h 1475232"/>
              <a:gd name="connsiteX0" fmla="*/ 0 w 9144000"/>
              <a:gd name="connsiteY0" fmla="*/ 426720 h 1475232"/>
              <a:gd name="connsiteX1" fmla="*/ 4544568 w 9144000"/>
              <a:gd name="connsiteY1" fmla="*/ 234696 h 1475232"/>
              <a:gd name="connsiteX2" fmla="*/ 9144000 w 9144000"/>
              <a:gd name="connsiteY2" fmla="*/ 33528 h 1475232"/>
              <a:gd name="connsiteX3" fmla="*/ 9144000 w 9144000"/>
              <a:gd name="connsiteY3" fmla="*/ 1075944 h 1475232"/>
              <a:gd name="connsiteX4" fmla="*/ 4407408 w 9144000"/>
              <a:gd name="connsiteY4" fmla="*/ 1011936 h 1475232"/>
              <a:gd name="connsiteX5" fmla="*/ 9144 w 9144000"/>
              <a:gd name="connsiteY5" fmla="*/ 1377696 h 1475232"/>
              <a:gd name="connsiteX6" fmla="*/ 0 w 9144000"/>
              <a:gd name="connsiteY6" fmla="*/ 426720 h 1475232"/>
              <a:gd name="connsiteX0" fmla="*/ 0 w 9144000"/>
              <a:gd name="connsiteY0" fmla="*/ 426720 h 1377696"/>
              <a:gd name="connsiteX1" fmla="*/ 4544568 w 9144000"/>
              <a:gd name="connsiteY1" fmla="*/ 234696 h 1377696"/>
              <a:gd name="connsiteX2" fmla="*/ 9144000 w 9144000"/>
              <a:gd name="connsiteY2" fmla="*/ 33528 h 1377696"/>
              <a:gd name="connsiteX3" fmla="*/ 9144000 w 9144000"/>
              <a:gd name="connsiteY3" fmla="*/ 1075944 h 1377696"/>
              <a:gd name="connsiteX4" fmla="*/ 4407408 w 9144000"/>
              <a:gd name="connsiteY4" fmla="*/ 1011936 h 1377696"/>
              <a:gd name="connsiteX5" fmla="*/ 9144 w 9144000"/>
              <a:gd name="connsiteY5" fmla="*/ 1377696 h 1377696"/>
              <a:gd name="connsiteX6" fmla="*/ 0 w 9144000"/>
              <a:gd name="connsiteY6" fmla="*/ 426720 h 1377696"/>
              <a:gd name="connsiteX0" fmla="*/ 0 w 9144000"/>
              <a:gd name="connsiteY0" fmla="*/ 426720 h 1409700"/>
              <a:gd name="connsiteX1" fmla="*/ 4544568 w 9144000"/>
              <a:gd name="connsiteY1" fmla="*/ 234696 h 1409700"/>
              <a:gd name="connsiteX2" fmla="*/ 9144000 w 9144000"/>
              <a:gd name="connsiteY2" fmla="*/ 33528 h 1409700"/>
              <a:gd name="connsiteX3" fmla="*/ 9144000 w 9144000"/>
              <a:gd name="connsiteY3" fmla="*/ 1075944 h 1409700"/>
              <a:gd name="connsiteX4" fmla="*/ 4407408 w 9144000"/>
              <a:gd name="connsiteY4" fmla="*/ 1011936 h 1409700"/>
              <a:gd name="connsiteX5" fmla="*/ 9144 w 9144000"/>
              <a:gd name="connsiteY5" fmla="*/ 1377696 h 1409700"/>
              <a:gd name="connsiteX6" fmla="*/ 0 w 9144000"/>
              <a:gd name="connsiteY6" fmla="*/ 426720 h 1409700"/>
              <a:gd name="connsiteX0" fmla="*/ 381 w 9144381"/>
              <a:gd name="connsiteY0" fmla="*/ 426720 h 1409700"/>
              <a:gd name="connsiteX1" fmla="*/ 4544949 w 9144381"/>
              <a:gd name="connsiteY1" fmla="*/ 234696 h 1409700"/>
              <a:gd name="connsiteX2" fmla="*/ 9144381 w 9144381"/>
              <a:gd name="connsiteY2" fmla="*/ 33528 h 1409700"/>
              <a:gd name="connsiteX3" fmla="*/ 9144381 w 9144381"/>
              <a:gd name="connsiteY3" fmla="*/ 1075944 h 1409700"/>
              <a:gd name="connsiteX4" fmla="*/ 4407789 w 9144381"/>
              <a:gd name="connsiteY4" fmla="*/ 1011936 h 1409700"/>
              <a:gd name="connsiteX5" fmla="*/ 0 w 9144381"/>
              <a:gd name="connsiteY5" fmla="*/ 1384071 h 1409700"/>
              <a:gd name="connsiteX6" fmla="*/ 381 w 9144381"/>
              <a:gd name="connsiteY6" fmla="*/ 42672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4381" h="1409700">
                <a:moveTo>
                  <a:pt x="381" y="426720"/>
                </a:moveTo>
                <a:cubicBezTo>
                  <a:pt x="1664589" y="0"/>
                  <a:pt x="3036189" y="134112"/>
                  <a:pt x="4544949" y="234696"/>
                </a:cubicBezTo>
                <a:cubicBezTo>
                  <a:pt x="6053709" y="335280"/>
                  <a:pt x="8239125" y="509016"/>
                  <a:pt x="9144381" y="33528"/>
                </a:cubicBezTo>
                <a:lnTo>
                  <a:pt x="9144381" y="1075944"/>
                </a:lnTo>
                <a:cubicBezTo>
                  <a:pt x="8004429" y="1409700"/>
                  <a:pt x="5931852" y="960582"/>
                  <a:pt x="4407789" y="1011936"/>
                </a:cubicBezTo>
                <a:cubicBezTo>
                  <a:pt x="2883726" y="1063290"/>
                  <a:pt x="1237488" y="1109751"/>
                  <a:pt x="0" y="1384071"/>
                </a:cubicBezTo>
                <a:lnTo>
                  <a:pt x="381" y="426720"/>
                </a:lnTo>
                <a:close/>
              </a:path>
            </a:pathLst>
          </a:cu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0" name="Oval 9"/>
          <p:cNvSpPr/>
          <p:nvPr/>
        </p:nvSpPr>
        <p:spPr bwMode="gray">
          <a:xfrm>
            <a:off x="11821363" y="143053"/>
            <a:ext cx="871322" cy="87132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90000"/>
                </a:schemeClr>
              </a:gs>
              <a:gs pos="76000">
                <a:schemeClr val="accent1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1" name="Oval 10"/>
          <p:cNvSpPr/>
          <p:nvPr/>
        </p:nvSpPr>
        <p:spPr bwMode="gray">
          <a:xfrm>
            <a:off x="10754970" y="247091"/>
            <a:ext cx="520192" cy="52019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  <a:alpha val="90000"/>
                </a:schemeClr>
              </a:gs>
              <a:gs pos="76000">
                <a:schemeClr val="accent4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2" name="Oval 11"/>
          <p:cNvSpPr/>
          <p:nvPr/>
        </p:nvSpPr>
        <p:spPr bwMode="gray">
          <a:xfrm>
            <a:off x="299111" y="1326490"/>
            <a:ext cx="1417523" cy="1417523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accent3">
                  <a:alpha val="5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240" y="325120"/>
            <a:ext cx="11704320" cy="16256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240" y="2665985"/>
            <a:ext cx="5743787" cy="6436925"/>
          </a:xfrm>
          <a:prstGeom prst="rect">
            <a:avLst/>
          </a:prstGeom>
        </p:spPr>
        <p:txBody>
          <a:bodyPr/>
          <a:lstStyle>
            <a:lvl1pPr>
              <a:defRPr sz="3982"/>
            </a:lvl1pPr>
            <a:lvl2pPr>
              <a:defRPr sz="3413"/>
            </a:lvl2pPr>
            <a:lvl3pPr>
              <a:defRPr sz="2844"/>
            </a:lvl3pPr>
            <a:lvl4pPr>
              <a:defRPr sz="2560"/>
            </a:lvl4pPr>
            <a:lvl5pPr>
              <a:defRPr sz="2560"/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0773" y="2665985"/>
            <a:ext cx="5743787" cy="6436925"/>
          </a:xfrm>
          <a:prstGeom prst="rect">
            <a:avLst/>
          </a:prstGeom>
        </p:spPr>
        <p:txBody>
          <a:bodyPr/>
          <a:lstStyle>
            <a:lvl1pPr>
              <a:defRPr sz="3982"/>
            </a:lvl1pPr>
            <a:lvl2pPr>
              <a:defRPr sz="3413"/>
            </a:lvl2pPr>
            <a:lvl3pPr>
              <a:defRPr sz="2844"/>
            </a:lvl3pPr>
            <a:lvl4pPr>
              <a:defRPr sz="2560"/>
            </a:lvl4pPr>
            <a:lvl5pPr>
              <a:defRPr sz="2560"/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829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240" y="3732378"/>
            <a:ext cx="5746045" cy="5253939"/>
          </a:xfrm>
          <a:prstGeom prst="rect">
            <a:avLst/>
          </a:prstGeo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6259" y="3732378"/>
            <a:ext cx="5748302" cy="5253939"/>
          </a:xfrm>
          <a:prstGeom prst="rect">
            <a:avLst/>
          </a:prstGeo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  <p:sp>
        <p:nvSpPr>
          <p:cNvPr id="10" name="Oval 9"/>
          <p:cNvSpPr/>
          <p:nvPr/>
        </p:nvSpPr>
        <p:spPr bwMode="gray">
          <a:xfrm>
            <a:off x="11704320" y="1430528"/>
            <a:ext cx="871322" cy="87132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90000"/>
                </a:schemeClr>
              </a:gs>
              <a:gs pos="76000">
                <a:schemeClr val="accent1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1" name="Oval 10"/>
          <p:cNvSpPr/>
          <p:nvPr/>
        </p:nvSpPr>
        <p:spPr bwMode="gray">
          <a:xfrm>
            <a:off x="10950041" y="1378509"/>
            <a:ext cx="546202" cy="54620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  <a:alpha val="90000"/>
                </a:schemeClr>
              </a:gs>
              <a:gs pos="76000">
                <a:schemeClr val="accent4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2" name="Oval 11"/>
          <p:cNvSpPr/>
          <p:nvPr/>
        </p:nvSpPr>
        <p:spPr bwMode="gray">
          <a:xfrm>
            <a:off x="403149" y="1118413"/>
            <a:ext cx="1417523" cy="1417523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accent3">
                  <a:alpha val="5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650240" y="2665984"/>
            <a:ext cx="5746045" cy="909884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3413" b="1">
                <a:solidFill>
                  <a:schemeClr val="tx2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black">
          <a:xfrm>
            <a:off x="6606259" y="2665984"/>
            <a:ext cx="5748302" cy="909884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3413" b="1">
                <a:solidFill>
                  <a:schemeClr val="tx2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093203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 bwMode="gray">
          <a:xfrm>
            <a:off x="0" y="1"/>
            <a:ext cx="13014215" cy="1823036"/>
          </a:xfrm>
          <a:custGeom>
            <a:avLst/>
            <a:gdLst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3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52 w 9153196"/>
              <a:gd name="connsiteY0" fmla="*/ 914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9144 h 1481136"/>
              <a:gd name="connsiteX0" fmla="*/ 52 w 9153196"/>
              <a:gd name="connsiteY0" fmla="*/ 1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1284 h 1481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80996 w 9153196"/>
              <a:gd name="connsiteY2" fmla="*/ 960120 h 1862136"/>
              <a:gd name="connsiteX3" fmla="*/ 6739180 w 9153196"/>
              <a:gd name="connsiteY3" fmla="*/ 1316736 h 1862136"/>
              <a:gd name="connsiteX4" fmla="*/ 9144052 w 9153196"/>
              <a:gd name="connsiteY4" fmla="*/ 1106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739180 w 9153196"/>
              <a:gd name="connsiteY3" fmla="*/ 1316736 h 1862136"/>
              <a:gd name="connsiteX4" fmla="*/ 9144052 w 9153196"/>
              <a:gd name="connsiteY4" fmla="*/ 1106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739180 w 9153196"/>
              <a:gd name="connsiteY3" fmla="*/ 13167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6108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610884 h 18621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2999284 w 9153196"/>
              <a:gd name="connsiteY2" fmla="*/ 441960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0108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0108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0108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6281980 w 9153196"/>
              <a:gd name="connsiteY3" fmla="*/ 859536 h 1252536"/>
              <a:gd name="connsiteX4" fmla="*/ 9144052 w 9153196"/>
              <a:gd name="connsiteY4" fmla="*/ 877824 h 1252536"/>
              <a:gd name="connsiteX5" fmla="*/ 9153196 w 9153196"/>
              <a:gd name="connsiteY5" fmla="*/ 0 h 1252536"/>
              <a:gd name="connsiteX6" fmla="*/ 52 w 9153196"/>
              <a:gd name="connsiteY6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9144052 w 9153196"/>
              <a:gd name="connsiteY3" fmla="*/ 877824 h 1252536"/>
              <a:gd name="connsiteX4" fmla="*/ 9153196 w 9153196"/>
              <a:gd name="connsiteY4" fmla="*/ 0 h 1252536"/>
              <a:gd name="connsiteX5" fmla="*/ 52 w 9153196"/>
              <a:gd name="connsiteY5" fmla="*/ 1284 h 1252536"/>
              <a:gd name="connsiteX0" fmla="*/ 52 w 9153196"/>
              <a:gd name="connsiteY0" fmla="*/ 1284 h 1252536"/>
              <a:gd name="connsiteX1" fmla="*/ 0 w 9153196"/>
              <a:gd name="connsiteY1" fmla="*/ 1252536 h 1252536"/>
              <a:gd name="connsiteX2" fmla="*/ 3620429 w 9153196"/>
              <a:gd name="connsiteY2" fmla="*/ 483524 h 1252536"/>
              <a:gd name="connsiteX3" fmla="*/ 9144052 w 9153196"/>
              <a:gd name="connsiteY3" fmla="*/ 877824 h 1252536"/>
              <a:gd name="connsiteX4" fmla="*/ 9153196 w 9153196"/>
              <a:gd name="connsiteY4" fmla="*/ 0 h 1252536"/>
              <a:gd name="connsiteX5" fmla="*/ 52 w 9153196"/>
              <a:gd name="connsiteY5" fmla="*/ 1284 h 1252536"/>
              <a:gd name="connsiteX0" fmla="*/ 52 w 9153196"/>
              <a:gd name="connsiteY0" fmla="*/ 1284 h 1279374"/>
              <a:gd name="connsiteX1" fmla="*/ 0 w 9153196"/>
              <a:gd name="connsiteY1" fmla="*/ 1252536 h 1279374"/>
              <a:gd name="connsiteX2" fmla="*/ 3620429 w 9153196"/>
              <a:gd name="connsiteY2" fmla="*/ 483524 h 1279374"/>
              <a:gd name="connsiteX3" fmla="*/ 9144052 w 9153196"/>
              <a:gd name="connsiteY3" fmla="*/ 877824 h 1279374"/>
              <a:gd name="connsiteX4" fmla="*/ 9153196 w 9153196"/>
              <a:gd name="connsiteY4" fmla="*/ 0 h 1279374"/>
              <a:gd name="connsiteX5" fmla="*/ 52 w 9153196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0429 w 9150620"/>
              <a:gd name="connsiteY2" fmla="*/ 48352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41211 w 9150620"/>
              <a:gd name="connsiteY2" fmla="*/ 459690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41211 w 9150620"/>
              <a:gd name="connsiteY2" fmla="*/ 459690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2738 w 9150620"/>
              <a:gd name="connsiteY2" fmla="*/ 42526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2738 w 9150620"/>
              <a:gd name="connsiteY2" fmla="*/ 42526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79374"/>
              <a:gd name="connsiteX1" fmla="*/ 0 w 9150620"/>
              <a:gd name="connsiteY1" fmla="*/ 1252536 h 1279374"/>
              <a:gd name="connsiteX2" fmla="*/ 3622738 w 9150620"/>
              <a:gd name="connsiteY2" fmla="*/ 425264 h 1279374"/>
              <a:gd name="connsiteX3" fmla="*/ 9144052 w 9150620"/>
              <a:gd name="connsiteY3" fmla="*/ 877824 h 1279374"/>
              <a:gd name="connsiteX4" fmla="*/ 9150620 w 9150620"/>
              <a:gd name="connsiteY4" fmla="*/ 0 h 1279374"/>
              <a:gd name="connsiteX5" fmla="*/ 52 w 9150620"/>
              <a:gd name="connsiteY5" fmla="*/ 1284 h 1279374"/>
              <a:gd name="connsiteX0" fmla="*/ 52 w 9150620"/>
              <a:gd name="connsiteY0" fmla="*/ 1284 h 1252536"/>
              <a:gd name="connsiteX1" fmla="*/ 0 w 9150620"/>
              <a:gd name="connsiteY1" fmla="*/ 1252536 h 1252536"/>
              <a:gd name="connsiteX2" fmla="*/ 3622738 w 9150620"/>
              <a:gd name="connsiteY2" fmla="*/ 425264 h 1252536"/>
              <a:gd name="connsiteX3" fmla="*/ 9144052 w 9150620"/>
              <a:gd name="connsiteY3" fmla="*/ 877824 h 1252536"/>
              <a:gd name="connsiteX4" fmla="*/ 9150620 w 9150620"/>
              <a:gd name="connsiteY4" fmla="*/ 0 h 1252536"/>
              <a:gd name="connsiteX5" fmla="*/ 52 w 9150620"/>
              <a:gd name="connsiteY5" fmla="*/ 1284 h 1252536"/>
              <a:gd name="connsiteX0" fmla="*/ 52 w 9150620"/>
              <a:gd name="connsiteY0" fmla="*/ 1284 h 1252536"/>
              <a:gd name="connsiteX1" fmla="*/ 0 w 9150620"/>
              <a:gd name="connsiteY1" fmla="*/ 1252536 h 1252536"/>
              <a:gd name="connsiteX2" fmla="*/ 3622738 w 9150620"/>
              <a:gd name="connsiteY2" fmla="*/ 425264 h 1252536"/>
              <a:gd name="connsiteX3" fmla="*/ 9144052 w 9150620"/>
              <a:gd name="connsiteY3" fmla="*/ 877824 h 1252536"/>
              <a:gd name="connsiteX4" fmla="*/ 9150620 w 9150620"/>
              <a:gd name="connsiteY4" fmla="*/ 0 h 1252536"/>
              <a:gd name="connsiteX5" fmla="*/ 52 w 9150620"/>
              <a:gd name="connsiteY5" fmla="*/ 1284 h 1252536"/>
              <a:gd name="connsiteX0" fmla="*/ 52 w 9150620"/>
              <a:gd name="connsiteY0" fmla="*/ 1284 h 1340282"/>
              <a:gd name="connsiteX1" fmla="*/ 0 w 9150620"/>
              <a:gd name="connsiteY1" fmla="*/ 1252536 h 1340282"/>
              <a:gd name="connsiteX2" fmla="*/ 3622738 w 9150620"/>
              <a:gd name="connsiteY2" fmla="*/ 425264 h 1340282"/>
              <a:gd name="connsiteX3" fmla="*/ 9144052 w 9150620"/>
              <a:gd name="connsiteY3" fmla="*/ 877824 h 1340282"/>
              <a:gd name="connsiteX4" fmla="*/ 9150620 w 9150620"/>
              <a:gd name="connsiteY4" fmla="*/ 0 h 1340282"/>
              <a:gd name="connsiteX5" fmla="*/ 52 w 9150620"/>
              <a:gd name="connsiteY5" fmla="*/ 1284 h 1340282"/>
              <a:gd name="connsiteX0" fmla="*/ 52 w 9150620"/>
              <a:gd name="connsiteY0" fmla="*/ 1284 h 1470041"/>
              <a:gd name="connsiteX1" fmla="*/ 0 w 9150620"/>
              <a:gd name="connsiteY1" fmla="*/ 1252536 h 1470041"/>
              <a:gd name="connsiteX2" fmla="*/ 3622738 w 9150620"/>
              <a:gd name="connsiteY2" fmla="*/ 425264 h 1470041"/>
              <a:gd name="connsiteX3" fmla="*/ 9144052 w 9150620"/>
              <a:gd name="connsiteY3" fmla="*/ 877824 h 1470041"/>
              <a:gd name="connsiteX4" fmla="*/ 9150620 w 9150620"/>
              <a:gd name="connsiteY4" fmla="*/ 0 h 1470041"/>
              <a:gd name="connsiteX5" fmla="*/ 52 w 9150620"/>
              <a:gd name="connsiteY5" fmla="*/ 1284 h 1470041"/>
              <a:gd name="connsiteX0" fmla="*/ 52 w 9150620"/>
              <a:gd name="connsiteY0" fmla="*/ 1284 h 1470041"/>
              <a:gd name="connsiteX1" fmla="*/ 0 w 9150620"/>
              <a:gd name="connsiteY1" fmla="*/ 1252536 h 1470041"/>
              <a:gd name="connsiteX2" fmla="*/ 3622738 w 9150620"/>
              <a:gd name="connsiteY2" fmla="*/ 425264 h 1470041"/>
              <a:gd name="connsiteX3" fmla="*/ 9144052 w 9150620"/>
              <a:gd name="connsiteY3" fmla="*/ 877824 h 1470041"/>
              <a:gd name="connsiteX4" fmla="*/ 9150620 w 9150620"/>
              <a:gd name="connsiteY4" fmla="*/ 0 h 1470041"/>
              <a:gd name="connsiteX5" fmla="*/ 52 w 9150620"/>
              <a:gd name="connsiteY5" fmla="*/ 1284 h 1470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50620" h="1470041">
                <a:moveTo>
                  <a:pt x="52" y="1284"/>
                </a:moveTo>
                <a:cubicBezTo>
                  <a:pt x="35" y="491948"/>
                  <a:pt x="17" y="761872"/>
                  <a:pt x="0" y="1252536"/>
                </a:cubicBezTo>
                <a:cubicBezTo>
                  <a:pt x="304800" y="1097088"/>
                  <a:pt x="1803165" y="328826"/>
                  <a:pt x="3622738" y="425264"/>
                </a:cubicBezTo>
                <a:cubicBezTo>
                  <a:pt x="5442311" y="521702"/>
                  <a:pt x="6970396" y="1470041"/>
                  <a:pt x="9144052" y="877824"/>
                </a:cubicBezTo>
                <a:cubicBezTo>
                  <a:pt x="9146241" y="585216"/>
                  <a:pt x="9148431" y="292608"/>
                  <a:pt x="9150620" y="0"/>
                </a:cubicBezTo>
                <a:lnTo>
                  <a:pt x="52" y="1284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  <p:sp>
        <p:nvSpPr>
          <p:cNvPr id="6" name="Freeform 5"/>
          <p:cNvSpPr/>
          <p:nvPr/>
        </p:nvSpPr>
        <p:spPr bwMode="invGray">
          <a:xfrm>
            <a:off x="-74" y="-2804"/>
            <a:ext cx="13004874" cy="1556154"/>
          </a:xfrm>
          <a:custGeom>
            <a:avLst/>
            <a:gdLst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3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52 w 9153196"/>
              <a:gd name="connsiteY0" fmla="*/ 914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9144 h 1481136"/>
              <a:gd name="connsiteX0" fmla="*/ 52 w 9153196"/>
              <a:gd name="connsiteY0" fmla="*/ 1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1284 h 1481136"/>
              <a:gd name="connsiteX0" fmla="*/ 52 w 9153196"/>
              <a:gd name="connsiteY0" fmla="*/ 763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763284 h 1481136"/>
              <a:gd name="connsiteX0" fmla="*/ 52 w 9153196"/>
              <a:gd name="connsiteY0" fmla="*/ 1284 h 719136"/>
              <a:gd name="connsiteX1" fmla="*/ 0 w 9153196"/>
              <a:gd name="connsiteY1" fmla="*/ 719136 h 719136"/>
              <a:gd name="connsiteX2" fmla="*/ 2980996 w 9153196"/>
              <a:gd name="connsiteY2" fmla="*/ 198120 h 719136"/>
              <a:gd name="connsiteX3" fmla="*/ 6739180 w 9153196"/>
              <a:gd name="connsiteY3" fmla="*/ 554736 h 719136"/>
              <a:gd name="connsiteX4" fmla="*/ 9144052 w 9153196"/>
              <a:gd name="connsiteY4" fmla="*/ 344424 h 719136"/>
              <a:gd name="connsiteX5" fmla="*/ 9153196 w 9153196"/>
              <a:gd name="connsiteY5" fmla="*/ 0 h 719136"/>
              <a:gd name="connsiteX6" fmla="*/ 52 w 9153196"/>
              <a:gd name="connsiteY6" fmla="*/ 1284 h 719136"/>
              <a:gd name="connsiteX0" fmla="*/ 17 w 9162305"/>
              <a:gd name="connsiteY0" fmla="*/ 0 h 775764"/>
              <a:gd name="connsiteX1" fmla="*/ 9109 w 9162305"/>
              <a:gd name="connsiteY1" fmla="*/ 775764 h 775764"/>
              <a:gd name="connsiteX2" fmla="*/ 2990105 w 9162305"/>
              <a:gd name="connsiteY2" fmla="*/ 254748 h 775764"/>
              <a:gd name="connsiteX3" fmla="*/ 6748289 w 9162305"/>
              <a:gd name="connsiteY3" fmla="*/ 611364 h 775764"/>
              <a:gd name="connsiteX4" fmla="*/ 9153161 w 9162305"/>
              <a:gd name="connsiteY4" fmla="*/ 401052 h 775764"/>
              <a:gd name="connsiteX5" fmla="*/ 9162305 w 9162305"/>
              <a:gd name="connsiteY5" fmla="*/ 56628 h 775764"/>
              <a:gd name="connsiteX6" fmla="*/ 17 w 9162305"/>
              <a:gd name="connsiteY6" fmla="*/ 0 h 775764"/>
              <a:gd name="connsiteX0" fmla="*/ 17 w 9162305"/>
              <a:gd name="connsiteY0" fmla="*/ 0 h 821484"/>
              <a:gd name="connsiteX1" fmla="*/ 9109 w 9162305"/>
              <a:gd name="connsiteY1" fmla="*/ 821484 h 821484"/>
              <a:gd name="connsiteX2" fmla="*/ 2990105 w 9162305"/>
              <a:gd name="connsiteY2" fmla="*/ 300468 h 821484"/>
              <a:gd name="connsiteX3" fmla="*/ 6748289 w 9162305"/>
              <a:gd name="connsiteY3" fmla="*/ 657084 h 821484"/>
              <a:gd name="connsiteX4" fmla="*/ 9153161 w 9162305"/>
              <a:gd name="connsiteY4" fmla="*/ 446772 h 821484"/>
              <a:gd name="connsiteX5" fmla="*/ 9162305 w 9162305"/>
              <a:gd name="connsiteY5" fmla="*/ 102348 h 821484"/>
              <a:gd name="connsiteX6" fmla="*/ 17 w 9162305"/>
              <a:gd name="connsiteY6" fmla="*/ 0 h 821484"/>
              <a:gd name="connsiteX0" fmla="*/ 17 w 9162305"/>
              <a:gd name="connsiteY0" fmla="*/ 0 h 848916"/>
              <a:gd name="connsiteX1" fmla="*/ 9109 w 9162305"/>
              <a:gd name="connsiteY1" fmla="*/ 848916 h 848916"/>
              <a:gd name="connsiteX2" fmla="*/ 2990105 w 9162305"/>
              <a:gd name="connsiteY2" fmla="*/ 327900 h 848916"/>
              <a:gd name="connsiteX3" fmla="*/ 6748289 w 9162305"/>
              <a:gd name="connsiteY3" fmla="*/ 684516 h 848916"/>
              <a:gd name="connsiteX4" fmla="*/ 9153161 w 9162305"/>
              <a:gd name="connsiteY4" fmla="*/ 474204 h 848916"/>
              <a:gd name="connsiteX5" fmla="*/ 9162305 w 9162305"/>
              <a:gd name="connsiteY5" fmla="*/ 129780 h 848916"/>
              <a:gd name="connsiteX6" fmla="*/ 17 w 9162305"/>
              <a:gd name="connsiteY6" fmla="*/ 0 h 848916"/>
              <a:gd name="connsiteX0" fmla="*/ 17 w 9171449"/>
              <a:gd name="connsiteY0" fmla="*/ 0 h 864156"/>
              <a:gd name="connsiteX1" fmla="*/ 18253 w 9171449"/>
              <a:gd name="connsiteY1" fmla="*/ 864156 h 864156"/>
              <a:gd name="connsiteX2" fmla="*/ 2999249 w 9171449"/>
              <a:gd name="connsiteY2" fmla="*/ 343140 h 864156"/>
              <a:gd name="connsiteX3" fmla="*/ 6757433 w 9171449"/>
              <a:gd name="connsiteY3" fmla="*/ 699756 h 864156"/>
              <a:gd name="connsiteX4" fmla="*/ 9162305 w 9171449"/>
              <a:gd name="connsiteY4" fmla="*/ 489444 h 864156"/>
              <a:gd name="connsiteX5" fmla="*/ 9171449 w 9171449"/>
              <a:gd name="connsiteY5" fmla="*/ 145020 h 864156"/>
              <a:gd name="connsiteX6" fmla="*/ 17 w 9171449"/>
              <a:gd name="connsiteY6" fmla="*/ 0 h 864156"/>
              <a:gd name="connsiteX0" fmla="*/ 17 w 9189737"/>
              <a:gd name="connsiteY0" fmla="*/ 0 h 952548"/>
              <a:gd name="connsiteX1" fmla="*/ 36541 w 9189737"/>
              <a:gd name="connsiteY1" fmla="*/ 952548 h 952548"/>
              <a:gd name="connsiteX2" fmla="*/ 3017537 w 9189737"/>
              <a:gd name="connsiteY2" fmla="*/ 431532 h 952548"/>
              <a:gd name="connsiteX3" fmla="*/ 6775721 w 9189737"/>
              <a:gd name="connsiteY3" fmla="*/ 788148 h 952548"/>
              <a:gd name="connsiteX4" fmla="*/ 9180593 w 9189737"/>
              <a:gd name="connsiteY4" fmla="*/ 577836 h 952548"/>
              <a:gd name="connsiteX5" fmla="*/ 9189737 w 9189737"/>
              <a:gd name="connsiteY5" fmla="*/ 233412 h 952548"/>
              <a:gd name="connsiteX6" fmla="*/ 17 w 9189737"/>
              <a:gd name="connsiteY6" fmla="*/ 0 h 952548"/>
              <a:gd name="connsiteX0" fmla="*/ 17 w 9171449"/>
              <a:gd name="connsiteY0" fmla="*/ 0 h 909876"/>
              <a:gd name="connsiteX1" fmla="*/ 18253 w 9171449"/>
              <a:gd name="connsiteY1" fmla="*/ 909876 h 909876"/>
              <a:gd name="connsiteX2" fmla="*/ 2999249 w 9171449"/>
              <a:gd name="connsiteY2" fmla="*/ 388860 h 909876"/>
              <a:gd name="connsiteX3" fmla="*/ 6757433 w 9171449"/>
              <a:gd name="connsiteY3" fmla="*/ 745476 h 909876"/>
              <a:gd name="connsiteX4" fmla="*/ 9162305 w 9171449"/>
              <a:gd name="connsiteY4" fmla="*/ 535164 h 909876"/>
              <a:gd name="connsiteX5" fmla="*/ 9171449 w 9171449"/>
              <a:gd name="connsiteY5" fmla="*/ 190740 h 909876"/>
              <a:gd name="connsiteX6" fmla="*/ 17 w 9171449"/>
              <a:gd name="connsiteY6" fmla="*/ 0 h 909876"/>
              <a:gd name="connsiteX0" fmla="*/ 17 w 9180593"/>
              <a:gd name="connsiteY0" fmla="*/ 13476 h 923352"/>
              <a:gd name="connsiteX1" fmla="*/ 18253 w 9180593"/>
              <a:gd name="connsiteY1" fmla="*/ 923352 h 923352"/>
              <a:gd name="connsiteX2" fmla="*/ 2999249 w 9180593"/>
              <a:gd name="connsiteY2" fmla="*/ 402336 h 923352"/>
              <a:gd name="connsiteX3" fmla="*/ 6757433 w 9180593"/>
              <a:gd name="connsiteY3" fmla="*/ 758952 h 923352"/>
              <a:gd name="connsiteX4" fmla="*/ 9162305 w 9180593"/>
              <a:gd name="connsiteY4" fmla="*/ 548640 h 923352"/>
              <a:gd name="connsiteX5" fmla="*/ 9180593 w 9180593"/>
              <a:gd name="connsiteY5" fmla="*/ 0 h 923352"/>
              <a:gd name="connsiteX6" fmla="*/ 17 w 9180593"/>
              <a:gd name="connsiteY6" fmla="*/ 13476 h 923352"/>
              <a:gd name="connsiteX0" fmla="*/ 17 w 9189737"/>
              <a:gd name="connsiteY0" fmla="*/ 0 h 909876"/>
              <a:gd name="connsiteX1" fmla="*/ 18253 w 9189737"/>
              <a:gd name="connsiteY1" fmla="*/ 909876 h 909876"/>
              <a:gd name="connsiteX2" fmla="*/ 2999249 w 9189737"/>
              <a:gd name="connsiteY2" fmla="*/ 388860 h 909876"/>
              <a:gd name="connsiteX3" fmla="*/ 6757433 w 9189737"/>
              <a:gd name="connsiteY3" fmla="*/ 745476 h 909876"/>
              <a:gd name="connsiteX4" fmla="*/ 9162305 w 9189737"/>
              <a:gd name="connsiteY4" fmla="*/ 535164 h 909876"/>
              <a:gd name="connsiteX5" fmla="*/ 9189737 w 9189737"/>
              <a:gd name="connsiteY5" fmla="*/ 10908 h 909876"/>
              <a:gd name="connsiteX6" fmla="*/ 17 w 9189737"/>
              <a:gd name="connsiteY6" fmla="*/ 0 h 909876"/>
              <a:gd name="connsiteX0" fmla="*/ 0 w 9189720"/>
              <a:gd name="connsiteY0" fmla="*/ 0 h 909876"/>
              <a:gd name="connsiteX1" fmla="*/ 18236 w 9189720"/>
              <a:gd name="connsiteY1" fmla="*/ 909876 h 909876"/>
              <a:gd name="connsiteX2" fmla="*/ 2999232 w 9189720"/>
              <a:gd name="connsiteY2" fmla="*/ 388860 h 909876"/>
              <a:gd name="connsiteX3" fmla="*/ 6757416 w 9189720"/>
              <a:gd name="connsiteY3" fmla="*/ 745476 h 909876"/>
              <a:gd name="connsiteX4" fmla="*/ 9162288 w 9189720"/>
              <a:gd name="connsiteY4" fmla="*/ 535164 h 909876"/>
              <a:gd name="connsiteX5" fmla="*/ 9189720 w 9189720"/>
              <a:gd name="connsiteY5" fmla="*/ 10908 h 909876"/>
              <a:gd name="connsiteX6" fmla="*/ 0 w 9189720"/>
              <a:gd name="connsiteY6" fmla="*/ 0 h 909876"/>
              <a:gd name="connsiteX0" fmla="*/ 0 w 9162288"/>
              <a:gd name="connsiteY0" fmla="*/ 1971 h 911847"/>
              <a:gd name="connsiteX1" fmla="*/ 18236 w 9162288"/>
              <a:gd name="connsiteY1" fmla="*/ 911847 h 911847"/>
              <a:gd name="connsiteX2" fmla="*/ 2999232 w 9162288"/>
              <a:gd name="connsiteY2" fmla="*/ 390831 h 911847"/>
              <a:gd name="connsiteX3" fmla="*/ 6757416 w 9162288"/>
              <a:gd name="connsiteY3" fmla="*/ 747447 h 911847"/>
              <a:gd name="connsiteX4" fmla="*/ 9162288 w 9162288"/>
              <a:gd name="connsiteY4" fmla="*/ 537135 h 911847"/>
              <a:gd name="connsiteX5" fmla="*/ 9161386 w 9162288"/>
              <a:gd name="connsiteY5" fmla="*/ 0 h 911847"/>
              <a:gd name="connsiteX6" fmla="*/ 0 w 9162288"/>
              <a:gd name="connsiteY6" fmla="*/ 1971 h 911847"/>
              <a:gd name="connsiteX0" fmla="*/ 20401 w 9144052"/>
              <a:gd name="connsiteY0" fmla="*/ 32880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6739180 w 9144052"/>
              <a:gd name="connsiteY3" fmla="*/ 747447 h 911847"/>
              <a:gd name="connsiteX4" fmla="*/ 9144052 w 9144052"/>
              <a:gd name="connsiteY4" fmla="*/ 537135 h 911847"/>
              <a:gd name="connsiteX5" fmla="*/ 9143150 w 9144052"/>
              <a:gd name="connsiteY5" fmla="*/ 0 h 911847"/>
              <a:gd name="connsiteX6" fmla="*/ 20401 w 9144052"/>
              <a:gd name="connsiteY6" fmla="*/ 32880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6739180 w 9144052"/>
              <a:gd name="connsiteY3" fmla="*/ 747447 h 911847"/>
              <a:gd name="connsiteX4" fmla="*/ 9144052 w 9144052"/>
              <a:gd name="connsiteY4" fmla="*/ 537135 h 911847"/>
              <a:gd name="connsiteX5" fmla="*/ 9143150 w 9144052"/>
              <a:gd name="connsiteY5" fmla="*/ 0 h 911847"/>
              <a:gd name="connsiteX6" fmla="*/ 2371 w 9144052"/>
              <a:gd name="connsiteY6" fmla="*/ 1971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6739180 w 9144052"/>
              <a:gd name="connsiteY3" fmla="*/ 747447 h 911847"/>
              <a:gd name="connsiteX4" fmla="*/ 9144052 w 9144052"/>
              <a:gd name="connsiteY4" fmla="*/ 537135 h 911847"/>
              <a:gd name="connsiteX5" fmla="*/ 9143150 w 9144052"/>
              <a:gd name="connsiteY5" fmla="*/ 0 h 911847"/>
              <a:gd name="connsiteX6" fmla="*/ 2371 w 9144052"/>
              <a:gd name="connsiteY6" fmla="*/ 1971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2980996 w 9144052"/>
              <a:gd name="connsiteY2" fmla="*/ 390831 h 911847"/>
              <a:gd name="connsiteX3" fmla="*/ 9144052 w 9144052"/>
              <a:gd name="connsiteY3" fmla="*/ 537135 h 911847"/>
              <a:gd name="connsiteX4" fmla="*/ 9143150 w 9144052"/>
              <a:gd name="connsiteY4" fmla="*/ 0 h 911847"/>
              <a:gd name="connsiteX5" fmla="*/ 2371 w 9144052"/>
              <a:gd name="connsiteY5" fmla="*/ 1971 h 911847"/>
              <a:gd name="connsiteX0" fmla="*/ 2371 w 9144052"/>
              <a:gd name="connsiteY0" fmla="*/ 1971 h 911847"/>
              <a:gd name="connsiteX1" fmla="*/ 0 w 9144052"/>
              <a:gd name="connsiteY1" fmla="*/ 911847 h 911847"/>
              <a:gd name="connsiteX2" fmla="*/ 3361996 w 9144052"/>
              <a:gd name="connsiteY2" fmla="*/ 390831 h 911847"/>
              <a:gd name="connsiteX3" fmla="*/ 9144052 w 9144052"/>
              <a:gd name="connsiteY3" fmla="*/ 537135 h 911847"/>
              <a:gd name="connsiteX4" fmla="*/ 9143150 w 9144052"/>
              <a:gd name="connsiteY4" fmla="*/ 0 h 911847"/>
              <a:gd name="connsiteX5" fmla="*/ 2371 w 9144052"/>
              <a:gd name="connsiteY5" fmla="*/ 1971 h 911847"/>
              <a:gd name="connsiteX0" fmla="*/ 2371 w 9144052"/>
              <a:gd name="connsiteY0" fmla="*/ 1971 h 1193400"/>
              <a:gd name="connsiteX1" fmla="*/ 0 w 9144052"/>
              <a:gd name="connsiteY1" fmla="*/ 911847 h 1193400"/>
              <a:gd name="connsiteX2" fmla="*/ 3361996 w 9144052"/>
              <a:gd name="connsiteY2" fmla="*/ 390831 h 1193400"/>
              <a:gd name="connsiteX3" fmla="*/ 9144052 w 9144052"/>
              <a:gd name="connsiteY3" fmla="*/ 537135 h 1193400"/>
              <a:gd name="connsiteX4" fmla="*/ 9143150 w 9144052"/>
              <a:gd name="connsiteY4" fmla="*/ 0 h 1193400"/>
              <a:gd name="connsiteX5" fmla="*/ 2371 w 9144052"/>
              <a:gd name="connsiteY5" fmla="*/ 1971 h 1193400"/>
              <a:gd name="connsiteX0" fmla="*/ 2371 w 9144052"/>
              <a:gd name="connsiteY0" fmla="*/ 1971 h 1125725"/>
              <a:gd name="connsiteX1" fmla="*/ 0 w 9144052"/>
              <a:gd name="connsiteY1" fmla="*/ 911847 h 1125725"/>
              <a:gd name="connsiteX2" fmla="*/ 3361996 w 9144052"/>
              <a:gd name="connsiteY2" fmla="*/ 390831 h 1125725"/>
              <a:gd name="connsiteX3" fmla="*/ 9144052 w 9144052"/>
              <a:gd name="connsiteY3" fmla="*/ 537135 h 1125725"/>
              <a:gd name="connsiteX4" fmla="*/ 9143150 w 9144052"/>
              <a:gd name="connsiteY4" fmla="*/ 0 h 1125725"/>
              <a:gd name="connsiteX5" fmla="*/ 2371 w 9144052"/>
              <a:gd name="connsiteY5" fmla="*/ 1971 h 1125725"/>
              <a:gd name="connsiteX0" fmla="*/ 2371 w 9144052"/>
              <a:gd name="connsiteY0" fmla="*/ 1971 h 1244834"/>
              <a:gd name="connsiteX1" fmla="*/ 0 w 9144052"/>
              <a:gd name="connsiteY1" fmla="*/ 911847 h 1244834"/>
              <a:gd name="connsiteX2" fmla="*/ 3361996 w 9144052"/>
              <a:gd name="connsiteY2" fmla="*/ 390831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863120 h 1244834"/>
              <a:gd name="connsiteX2" fmla="*/ 3361996 w 9144052"/>
              <a:gd name="connsiteY2" fmla="*/ 390831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749425 h 1244834"/>
              <a:gd name="connsiteX2" fmla="*/ 3361996 w 9144052"/>
              <a:gd name="connsiteY2" fmla="*/ 390831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749425 h 1244834"/>
              <a:gd name="connsiteX2" fmla="*/ 3343523 w 9144052"/>
              <a:gd name="connsiteY2" fmla="*/ 315034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44834"/>
              <a:gd name="connsiteX1" fmla="*/ 0 w 9144052"/>
              <a:gd name="connsiteY1" fmla="*/ 749425 h 1244834"/>
              <a:gd name="connsiteX2" fmla="*/ 3114923 w 9144052"/>
              <a:gd name="connsiteY2" fmla="*/ 315034 h 1244834"/>
              <a:gd name="connsiteX3" fmla="*/ 9144052 w 9144052"/>
              <a:gd name="connsiteY3" fmla="*/ 537135 h 1244834"/>
              <a:gd name="connsiteX4" fmla="*/ 9143150 w 9144052"/>
              <a:gd name="connsiteY4" fmla="*/ 0 h 1244834"/>
              <a:gd name="connsiteX5" fmla="*/ 2371 w 9144052"/>
              <a:gd name="connsiteY5" fmla="*/ 1971 h 1244834"/>
              <a:gd name="connsiteX0" fmla="*/ 2371 w 9144052"/>
              <a:gd name="connsiteY0" fmla="*/ 1971 h 1282732"/>
              <a:gd name="connsiteX1" fmla="*/ 0 w 9144052"/>
              <a:gd name="connsiteY1" fmla="*/ 749425 h 1282732"/>
              <a:gd name="connsiteX2" fmla="*/ 3114923 w 9144052"/>
              <a:gd name="connsiteY2" fmla="*/ 315034 h 1282732"/>
              <a:gd name="connsiteX3" fmla="*/ 9144052 w 9144052"/>
              <a:gd name="connsiteY3" fmla="*/ 537135 h 1282732"/>
              <a:gd name="connsiteX4" fmla="*/ 9143150 w 9144052"/>
              <a:gd name="connsiteY4" fmla="*/ 0 h 1282732"/>
              <a:gd name="connsiteX5" fmla="*/ 2371 w 9144052"/>
              <a:gd name="connsiteY5" fmla="*/ 1971 h 1282732"/>
              <a:gd name="connsiteX0" fmla="*/ 2371 w 9144052"/>
              <a:gd name="connsiteY0" fmla="*/ 1971 h 1282732"/>
              <a:gd name="connsiteX1" fmla="*/ 0 w 9144052"/>
              <a:gd name="connsiteY1" fmla="*/ 749425 h 1282732"/>
              <a:gd name="connsiteX2" fmla="*/ 3114923 w 9144052"/>
              <a:gd name="connsiteY2" fmla="*/ 315034 h 1282732"/>
              <a:gd name="connsiteX3" fmla="*/ 9144052 w 9144052"/>
              <a:gd name="connsiteY3" fmla="*/ 537135 h 1282732"/>
              <a:gd name="connsiteX4" fmla="*/ 9143150 w 9144052"/>
              <a:gd name="connsiteY4" fmla="*/ 0 h 1282732"/>
              <a:gd name="connsiteX5" fmla="*/ 2371 w 9144052"/>
              <a:gd name="connsiteY5" fmla="*/ 1971 h 1282732"/>
              <a:gd name="connsiteX0" fmla="*/ 2371 w 9144052"/>
              <a:gd name="connsiteY0" fmla="*/ 1971 h 1282732"/>
              <a:gd name="connsiteX1" fmla="*/ 0 w 9144052"/>
              <a:gd name="connsiteY1" fmla="*/ 749425 h 1282732"/>
              <a:gd name="connsiteX2" fmla="*/ 3114923 w 9144052"/>
              <a:gd name="connsiteY2" fmla="*/ 315034 h 1282732"/>
              <a:gd name="connsiteX3" fmla="*/ 9144052 w 9144052"/>
              <a:gd name="connsiteY3" fmla="*/ 537135 h 1282732"/>
              <a:gd name="connsiteX4" fmla="*/ 9143150 w 9144052"/>
              <a:gd name="connsiteY4" fmla="*/ 0 h 1282732"/>
              <a:gd name="connsiteX5" fmla="*/ 2371 w 9144052"/>
              <a:gd name="connsiteY5" fmla="*/ 1971 h 128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52" h="1282732">
                <a:moveTo>
                  <a:pt x="2371" y="1971"/>
                </a:moveTo>
                <a:cubicBezTo>
                  <a:pt x="1581" y="305263"/>
                  <a:pt x="790" y="446133"/>
                  <a:pt x="0" y="749425"/>
                </a:cubicBezTo>
                <a:cubicBezTo>
                  <a:pt x="414528" y="587881"/>
                  <a:pt x="1394642" y="355830"/>
                  <a:pt x="3114923" y="315034"/>
                </a:cubicBezTo>
                <a:cubicBezTo>
                  <a:pt x="4835204" y="274238"/>
                  <a:pt x="7500499" y="1282732"/>
                  <a:pt x="9144052" y="537135"/>
                </a:cubicBezTo>
                <a:cubicBezTo>
                  <a:pt x="9143751" y="358090"/>
                  <a:pt x="9143451" y="179045"/>
                  <a:pt x="9143150" y="0"/>
                </a:cubicBezTo>
                <a:lnTo>
                  <a:pt x="2371" y="197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7" name="Oval 6"/>
          <p:cNvSpPr/>
          <p:nvPr/>
        </p:nvSpPr>
        <p:spPr bwMode="gray">
          <a:xfrm>
            <a:off x="11483239" y="546202"/>
            <a:ext cx="1079398" cy="107939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90000"/>
                </a:schemeClr>
              </a:gs>
              <a:gs pos="76000">
                <a:schemeClr val="accent1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8" name="Oval 7"/>
          <p:cNvSpPr/>
          <p:nvPr/>
        </p:nvSpPr>
        <p:spPr bwMode="gray">
          <a:xfrm>
            <a:off x="10663936" y="611225"/>
            <a:ext cx="546202" cy="54620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  <a:alpha val="90000"/>
                </a:schemeClr>
              </a:gs>
              <a:gs pos="76000">
                <a:schemeClr val="accent4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9" name="Oval 8"/>
          <p:cNvSpPr/>
          <p:nvPr/>
        </p:nvSpPr>
        <p:spPr bwMode="gray">
          <a:xfrm>
            <a:off x="299110" y="299110"/>
            <a:ext cx="1183437" cy="1183437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accent3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689254" y="1157427"/>
            <a:ext cx="11704320" cy="1625600"/>
          </a:xfrm>
        </p:spPr>
        <p:txBody>
          <a:bodyPr vert="horz" lIns="91440" tIns="45720" rIns="91440" bIns="45720" rtlCol="0" anchor="t">
            <a:normAutofit/>
          </a:bodyPr>
          <a:lstStyle>
            <a:lvl1pPr algn="ctr" defTabSz="1300460" rtl="0" eaLnBrk="1" latinLnBrk="0" hangingPunct="1">
              <a:spcBef>
                <a:spcPct val="0"/>
              </a:spcBef>
              <a:buNone/>
              <a:defRPr lang="en-US" sz="512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99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  <p:grpSp>
        <p:nvGrpSpPr>
          <p:cNvPr id="5" name="Group 4"/>
          <p:cNvGrpSpPr/>
          <p:nvPr/>
        </p:nvGrpSpPr>
        <p:grpSpPr bwMode="invGray">
          <a:xfrm>
            <a:off x="-74" y="-2804"/>
            <a:ext cx="13014289" cy="1825842"/>
            <a:chOff x="-52" y="-1972"/>
            <a:chExt cx="9150672" cy="1283795"/>
          </a:xfrm>
        </p:grpSpPr>
        <p:sp>
          <p:nvSpPr>
            <p:cNvPr id="6" name="Freeform 5"/>
            <p:cNvSpPr/>
            <p:nvPr userDrawn="1"/>
          </p:nvSpPr>
          <p:spPr bwMode="invGray">
            <a:xfrm>
              <a:off x="0" y="1"/>
              <a:ext cx="9150620" cy="1281822"/>
            </a:xfrm>
            <a:custGeom>
              <a:avLst/>
              <a:gdLst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3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52 w 9153196"/>
                <a:gd name="connsiteY0" fmla="*/ 914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9144 h 1481136"/>
                <a:gd name="connsiteX0" fmla="*/ 52 w 9153196"/>
                <a:gd name="connsiteY0" fmla="*/ 128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1284 h 1481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80996 w 9153196"/>
                <a:gd name="connsiteY2" fmla="*/ 960120 h 1862136"/>
                <a:gd name="connsiteX3" fmla="*/ 6739180 w 9153196"/>
                <a:gd name="connsiteY3" fmla="*/ 1316736 h 1862136"/>
                <a:gd name="connsiteX4" fmla="*/ 9144052 w 9153196"/>
                <a:gd name="connsiteY4" fmla="*/ 1106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739180 w 9153196"/>
                <a:gd name="connsiteY3" fmla="*/ 1316736 h 1862136"/>
                <a:gd name="connsiteX4" fmla="*/ 9144052 w 9153196"/>
                <a:gd name="connsiteY4" fmla="*/ 1106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739180 w 9153196"/>
                <a:gd name="connsiteY3" fmla="*/ 13167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6108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610884 h 18621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2999284 w 9153196"/>
                <a:gd name="connsiteY2" fmla="*/ 441960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0108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0108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0108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9144052 w 9153196"/>
                <a:gd name="connsiteY3" fmla="*/ 877824 h 1252536"/>
                <a:gd name="connsiteX4" fmla="*/ 9153196 w 9153196"/>
                <a:gd name="connsiteY4" fmla="*/ 0 h 1252536"/>
                <a:gd name="connsiteX5" fmla="*/ 52 w 9153196"/>
                <a:gd name="connsiteY5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9144052 w 9153196"/>
                <a:gd name="connsiteY3" fmla="*/ 877824 h 1252536"/>
                <a:gd name="connsiteX4" fmla="*/ 9153196 w 9153196"/>
                <a:gd name="connsiteY4" fmla="*/ 0 h 1252536"/>
                <a:gd name="connsiteX5" fmla="*/ 52 w 9153196"/>
                <a:gd name="connsiteY5" fmla="*/ 1284 h 1252536"/>
                <a:gd name="connsiteX0" fmla="*/ 52 w 9153196"/>
                <a:gd name="connsiteY0" fmla="*/ 1284 h 1279374"/>
                <a:gd name="connsiteX1" fmla="*/ 0 w 9153196"/>
                <a:gd name="connsiteY1" fmla="*/ 1252536 h 1279374"/>
                <a:gd name="connsiteX2" fmla="*/ 3620429 w 9153196"/>
                <a:gd name="connsiteY2" fmla="*/ 483524 h 1279374"/>
                <a:gd name="connsiteX3" fmla="*/ 9144052 w 9153196"/>
                <a:gd name="connsiteY3" fmla="*/ 877824 h 1279374"/>
                <a:gd name="connsiteX4" fmla="*/ 9153196 w 9153196"/>
                <a:gd name="connsiteY4" fmla="*/ 0 h 1279374"/>
                <a:gd name="connsiteX5" fmla="*/ 52 w 9153196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0429 w 9150620"/>
                <a:gd name="connsiteY2" fmla="*/ 48352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41211 w 9150620"/>
                <a:gd name="connsiteY2" fmla="*/ 459690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41211 w 9150620"/>
                <a:gd name="connsiteY2" fmla="*/ 459690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2738 w 9150620"/>
                <a:gd name="connsiteY2" fmla="*/ 42526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2738 w 9150620"/>
                <a:gd name="connsiteY2" fmla="*/ 42526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2738 w 9150620"/>
                <a:gd name="connsiteY2" fmla="*/ 42526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52536"/>
                <a:gd name="connsiteX1" fmla="*/ 0 w 9150620"/>
                <a:gd name="connsiteY1" fmla="*/ 1252536 h 1252536"/>
                <a:gd name="connsiteX2" fmla="*/ 3622738 w 9150620"/>
                <a:gd name="connsiteY2" fmla="*/ 425264 h 1252536"/>
                <a:gd name="connsiteX3" fmla="*/ 9144052 w 9150620"/>
                <a:gd name="connsiteY3" fmla="*/ 877824 h 1252536"/>
                <a:gd name="connsiteX4" fmla="*/ 9150620 w 9150620"/>
                <a:gd name="connsiteY4" fmla="*/ 0 h 1252536"/>
                <a:gd name="connsiteX5" fmla="*/ 52 w 9150620"/>
                <a:gd name="connsiteY5" fmla="*/ 1284 h 1252536"/>
                <a:gd name="connsiteX0" fmla="*/ 52 w 9150620"/>
                <a:gd name="connsiteY0" fmla="*/ 1284 h 1252536"/>
                <a:gd name="connsiteX1" fmla="*/ 0 w 9150620"/>
                <a:gd name="connsiteY1" fmla="*/ 1252536 h 1252536"/>
                <a:gd name="connsiteX2" fmla="*/ 3622738 w 9150620"/>
                <a:gd name="connsiteY2" fmla="*/ 425264 h 1252536"/>
                <a:gd name="connsiteX3" fmla="*/ 9144052 w 9150620"/>
                <a:gd name="connsiteY3" fmla="*/ 877824 h 1252536"/>
                <a:gd name="connsiteX4" fmla="*/ 9150620 w 9150620"/>
                <a:gd name="connsiteY4" fmla="*/ 0 h 1252536"/>
                <a:gd name="connsiteX5" fmla="*/ 52 w 9150620"/>
                <a:gd name="connsiteY5" fmla="*/ 1284 h 1252536"/>
                <a:gd name="connsiteX0" fmla="*/ 52 w 9150620"/>
                <a:gd name="connsiteY0" fmla="*/ 1284 h 1340282"/>
                <a:gd name="connsiteX1" fmla="*/ 0 w 9150620"/>
                <a:gd name="connsiteY1" fmla="*/ 1252536 h 1340282"/>
                <a:gd name="connsiteX2" fmla="*/ 3622738 w 9150620"/>
                <a:gd name="connsiteY2" fmla="*/ 425264 h 1340282"/>
                <a:gd name="connsiteX3" fmla="*/ 9144052 w 9150620"/>
                <a:gd name="connsiteY3" fmla="*/ 877824 h 1340282"/>
                <a:gd name="connsiteX4" fmla="*/ 9150620 w 9150620"/>
                <a:gd name="connsiteY4" fmla="*/ 0 h 1340282"/>
                <a:gd name="connsiteX5" fmla="*/ 52 w 9150620"/>
                <a:gd name="connsiteY5" fmla="*/ 1284 h 1340282"/>
                <a:gd name="connsiteX0" fmla="*/ 52 w 9150620"/>
                <a:gd name="connsiteY0" fmla="*/ 1284 h 1470041"/>
                <a:gd name="connsiteX1" fmla="*/ 0 w 9150620"/>
                <a:gd name="connsiteY1" fmla="*/ 1252536 h 1470041"/>
                <a:gd name="connsiteX2" fmla="*/ 3622738 w 9150620"/>
                <a:gd name="connsiteY2" fmla="*/ 425264 h 1470041"/>
                <a:gd name="connsiteX3" fmla="*/ 9144052 w 9150620"/>
                <a:gd name="connsiteY3" fmla="*/ 877824 h 1470041"/>
                <a:gd name="connsiteX4" fmla="*/ 9150620 w 9150620"/>
                <a:gd name="connsiteY4" fmla="*/ 0 h 1470041"/>
                <a:gd name="connsiteX5" fmla="*/ 52 w 9150620"/>
                <a:gd name="connsiteY5" fmla="*/ 1284 h 1470041"/>
                <a:gd name="connsiteX0" fmla="*/ 52 w 9150620"/>
                <a:gd name="connsiteY0" fmla="*/ 1284 h 1470041"/>
                <a:gd name="connsiteX1" fmla="*/ 0 w 9150620"/>
                <a:gd name="connsiteY1" fmla="*/ 1252536 h 1470041"/>
                <a:gd name="connsiteX2" fmla="*/ 3622738 w 9150620"/>
                <a:gd name="connsiteY2" fmla="*/ 425264 h 1470041"/>
                <a:gd name="connsiteX3" fmla="*/ 9144052 w 9150620"/>
                <a:gd name="connsiteY3" fmla="*/ 877824 h 1470041"/>
                <a:gd name="connsiteX4" fmla="*/ 9150620 w 9150620"/>
                <a:gd name="connsiteY4" fmla="*/ 0 h 1470041"/>
                <a:gd name="connsiteX5" fmla="*/ 52 w 9150620"/>
                <a:gd name="connsiteY5" fmla="*/ 1284 h 1470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50620" h="1470041">
                  <a:moveTo>
                    <a:pt x="52" y="1284"/>
                  </a:moveTo>
                  <a:cubicBezTo>
                    <a:pt x="35" y="491948"/>
                    <a:pt x="17" y="761872"/>
                    <a:pt x="0" y="1252536"/>
                  </a:cubicBezTo>
                  <a:cubicBezTo>
                    <a:pt x="304800" y="1097088"/>
                    <a:pt x="1803165" y="328826"/>
                    <a:pt x="3622738" y="425264"/>
                  </a:cubicBezTo>
                  <a:cubicBezTo>
                    <a:pt x="5442311" y="521702"/>
                    <a:pt x="6970396" y="1470041"/>
                    <a:pt x="9144052" y="877824"/>
                  </a:cubicBezTo>
                  <a:cubicBezTo>
                    <a:pt x="9146241" y="585216"/>
                    <a:pt x="9148431" y="292608"/>
                    <a:pt x="9150620" y="0"/>
                  </a:cubicBezTo>
                  <a:lnTo>
                    <a:pt x="52" y="1284"/>
                  </a:lnTo>
                  <a:close/>
                </a:path>
              </a:pathLst>
            </a:cu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4"/>
            </a:p>
          </p:txBody>
        </p:sp>
        <p:sp>
          <p:nvSpPr>
            <p:cNvPr id="7" name="Freeform 6"/>
            <p:cNvSpPr/>
            <p:nvPr userDrawn="1"/>
          </p:nvSpPr>
          <p:spPr bwMode="invGray">
            <a:xfrm>
              <a:off x="-52" y="-1972"/>
              <a:ext cx="9144052" cy="1094171"/>
            </a:xfrm>
            <a:custGeom>
              <a:avLst/>
              <a:gdLst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3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52 w 9153196"/>
                <a:gd name="connsiteY0" fmla="*/ 914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9144 h 1481136"/>
                <a:gd name="connsiteX0" fmla="*/ 52 w 9153196"/>
                <a:gd name="connsiteY0" fmla="*/ 128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1284 h 1481136"/>
                <a:gd name="connsiteX0" fmla="*/ 52 w 9153196"/>
                <a:gd name="connsiteY0" fmla="*/ 76328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763284 h 1481136"/>
                <a:gd name="connsiteX0" fmla="*/ 52 w 9153196"/>
                <a:gd name="connsiteY0" fmla="*/ 1284 h 719136"/>
                <a:gd name="connsiteX1" fmla="*/ 0 w 9153196"/>
                <a:gd name="connsiteY1" fmla="*/ 719136 h 719136"/>
                <a:gd name="connsiteX2" fmla="*/ 2980996 w 9153196"/>
                <a:gd name="connsiteY2" fmla="*/ 198120 h 719136"/>
                <a:gd name="connsiteX3" fmla="*/ 6739180 w 9153196"/>
                <a:gd name="connsiteY3" fmla="*/ 554736 h 719136"/>
                <a:gd name="connsiteX4" fmla="*/ 9144052 w 9153196"/>
                <a:gd name="connsiteY4" fmla="*/ 344424 h 719136"/>
                <a:gd name="connsiteX5" fmla="*/ 9153196 w 9153196"/>
                <a:gd name="connsiteY5" fmla="*/ 0 h 719136"/>
                <a:gd name="connsiteX6" fmla="*/ 52 w 9153196"/>
                <a:gd name="connsiteY6" fmla="*/ 1284 h 719136"/>
                <a:gd name="connsiteX0" fmla="*/ 17 w 9162305"/>
                <a:gd name="connsiteY0" fmla="*/ 0 h 775764"/>
                <a:gd name="connsiteX1" fmla="*/ 9109 w 9162305"/>
                <a:gd name="connsiteY1" fmla="*/ 775764 h 775764"/>
                <a:gd name="connsiteX2" fmla="*/ 2990105 w 9162305"/>
                <a:gd name="connsiteY2" fmla="*/ 254748 h 775764"/>
                <a:gd name="connsiteX3" fmla="*/ 6748289 w 9162305"/>
                <a:gd name="connsiteY3" fmla="*/ 611364 h 775764"/>
                <a:gd name="connsiteX4" fmla="*/ 9153161 w 9162305"/>
                <a:gd name="connsiteY4" fmla="*/ 401052 h 775764"/>
                <a:gd name="connsiteX5" fmla="*/ 9162305 w 9162305"/>
                <a:gd name="connsiteY5" fmla="*/ 56628 h 775764"/>
                <a:gd name="connsiteX6" fmla="*/ 17 w 9162305"/>
                <a:gd name="connsiteY6" fmla="*/ 0 h 775764"/>
                <a:gd name="connsiteX0" fmla="*/ 17 w 9162305"/>
                <a:gd name="connsiteY0" fmla="*/ 0 h 821484"/>
                <a:gd name="connsiteX1" fmla="*/ 9109 w 9162305"/>
                <a:gd name="connsiteY1" fmla="*/ 821484 h 821484"/>
                <a:gd name="connsiteX2" fmla="*/ 2990105 w 9162305"/>
                <a:gd name="connsiteY2" fmla="*/ 300468 h 821484"/>
                <a:gd name="connsiteX3" fmla="*/ 6748289 w 9162305"/>
                <a:gd name="connsiteY3" fmla="*/ 657084 h 821484"/>
                <a:gd name="connsiteX4" fmla="*/ 9153161 w 9162305"/>
                <a:gd name="connsiteY4" fmla="*/ 446772 h 821484"/>
                <a:gd name="connsiteX5" fmla="*/ 9162305 w 9162305"/>
                <a:gd name="connsiteY5" fmla="*/ 102348 h 821484"/>
                <a:gd name="connsiteX6" fmla="*/ 17 w 9162305"/>
                <a:gd name="connsiteY6" fmla="*/ 0 h 821484"/>
                <a:gd name="connsiteX0" fmla="*/ 17 w 9162305"/>
                <a:gd name="connsiteY0" fmla="*/ 0 h 848916"/>
                <a:gd name="connsiteX1" fmla="*/ 9109 w 9162305"/>
                <a:gd name="connsiteY1" fmla="*/ 848916 h 848916"/>
                <a:gd name="connsiteX2" fmla="*/ 2990105 w 9162305"/>
                <a:gd name="connsiteY2" fmla="*/ 327900 h 848916"/>
                <a:gd name="connsiteX3" fmla="*/ 6748289 w 9162305"/>
                <a:gd name="connsiteY3" fmla="*/ 684516 h 848916"/>
                <a:gd name="connsiteX4" fmla="*/ 9153161 w 9162305"/>
                <a:gd name="connsiteY4" fmla="*/ 474204 h 848916"/>
                <a:gd name="connsiteX5" fmla="*/ 9162305 w 9162305"/>
                <a:gd name="connsiteY5" fmla="*/ 129780 h 848916"/>
                <a:gd name="connsiteX6" fmla="*/ 17 w 9162305"/>
                <a:gd name="connsiteY6" fmla="*/ 0 h 848916"/>
                <a:gd name="connsiteX0" fmla="*/ 17 w 9171449"/>
                <a:gd name="connsiteY0" fmla="*/ 0 h 864156"/>
                <a:gd name="connsiteX1" fmla="*/ 18253 w 9171449"/>
                <a:gd name="connsiteY1" fmla="*/ 864156 h 864156"/>
                <a:gd name="connsiteX2" fmla="*/ 2999249 w 9171449"/>
                <a:gd name="connsiteY2" fmla="*/ 343140 h 864156"/>
                <a:gd name="connsiteX3" fmla="*/ 6757433 w 9171449"/>
                <a:gd name="connsiteY3" fmla="*/ 699756 h 864156"/>
                <a:gd name="connsiteX4" fmla="*/ 9162305 w 9171449"/>
                <a:gd name="connsiteY4" fmla="*/ 489444 h 864156"/>
                <a:gd name="connsiteX5" fmla="*/ 9171449 w 9171449"/>
                <a:gd name="connsiteY5" fmla="*/ 145020 h 864156"/>
                <a:gd name="connsiteX6" fmla="*/ 17 w 9171449"/>
                <a:gd name="connsiteY6" fmla="*/ 0 h 864156"/>
                <a:gd name="connsiteX0" fmla="*/ 17 w 9189737"/>
                <a:gd name="connsiteY0" fmla="*/ 0 h 952548"/>
                <a:gd name="connsiteX1" fmla="*/ 36541 w 9189737"/>
                <a:gd name="connsiteY1" fmla="*/ 952548 h 952548"/>
                <a:gd name="connsiteX2" fmla="*/ 3017537 w 9189737"/>
                <a:gd name="connsiteY2" fmla="*/ 431532 h 952548"/>
                <a:gd name="connsiteX3" fmla="*/ 6775721 w 9189737"/>
                <a:gd name="connsiteY3" fmla="*/ 788148 h 952548"/>
                <a:gd name="connsiteX4" fmla="*/ 9180593 w 9189737"/>
                <a:gd name="connsiteY4" fmla="*/ 577836 h 952548"/>
                <a:gd name="connsiteX5" fmla="*/ 9189737 w 9189737"/>
                <a:gd name="connsiteY5" fmla="*/ 233412 h 952548"/>
                <a:gd name="connsiteX6" fmla="*/ 17 w 9189737"/>
                <a:gd name="connsiteY6" fmla="*/ 0 h 952548"/>
                <a:gd name="connsiteX0" fmla="*/ 17 w 9171449"/>
                <a:gd name="connsiteY0" fmla="*/ 0 h 909876"/>
                <a:gd name="connsiteX1" fmla="*/ 18253 w 9171449"/>
                <a:gd name="connsiteY1" fmla="*/ 909876 h 909876"/>
                <a:gd name="connsiteX2" fmla="*/ 2999249 w 9171449"/>
                <a:gd name="connsiteY2" fmla="*/ 388860 h 909876"/>
                <a:gd name="connsiteX3" fmla="*/ 6757433 w 9171449"/>
                <a:gd name="connsiteY3" fmla="*/ 745476 h 909876"/>
                <a:gd name="connsiteX4" fmla="*/ 9162305 w 9171449"/>
                <a:gd name="connsiteY4" fmla="*/ 535164 h 909876"/>
                <a:gd name="connsiteX5" fmla="*/ 9171449 w 9171449"/>
                <a:gd name="connsiteY5" fmla="*/ 190740 h 909876"/>
                <a:gd name="connsiteX6" fmla="*/ 17 w 9171449"/>
                <a:gd name="connsiteY6" fmla="*/ 0 h 909876"/>
                <a:gd name="connsiteX0" fmla="*/ 17 w 9180593"/>
                <a:gd name="connsiteY0" fmla="*/ 13476 h 923352"/>
                <a:gd name="connsiteX1" fmla="*/ 18253 w 9180593"/>
                <a:gd name="connsiteY1" fmla="*/ 923352 h 923352"/>
                <a:gd name="connsiteX2" fmla="*/ 2999249 w 9180593"/>
                <a:gd name="connsiteY2" fmla="*/ 402336 h 923352"/>
                <a:gd name="connsiteX3" fmla="*/ 6757433 w 9180593"/>
                <a:gd name="connsiteY3" fmla="*/ 758952 h 923352"/>
                <a:gd name="connsiteX4" fmla="*/ 9162305 w 9180593"/>
                <a:gd name="connsiteY4" fmla="*/ 548640 h 923352"/>
                <a:gd name="connsiteX5" fmla="*/ 9180593 w 9180593"/>
                <a:gd name="connsiteY5" fmla="*/ 0 h 923352"/>
                <a:gd name="connsiteX6" fmla="*/ 17 w 9180593"/>
                <a:gd name="connsiteY6" fmla="*/ 13476 h 923352"/>
                <a:gd name="connsiteX0" fmla="*/ 17 w 9189737"/>
                <a:gd name="connsiteY0" fmla="*/ 0 h 909876"/>
                <a:gd name="connsiteX1" fmla="*/ 18253 w 9189737"/>
                <a:gd name="connsiteY1" fmla="*/ 909876 h 909876"/>
                <a:gd name="connsiteX2" fmla="*/ 2999249 w 9189737"/>
                <a:gd name="connsiteY2" fmla="*/ 388860 h 909876"/>
                <a:gd name="connsiteX3" fmla="*/ 6757433 w 9189737"/>
                <a:gd name="connsiteY3" fmla="*/ 745476 h 909876"/>
                <a:gd name="connsiteX4" fmla="*/ 9162305 w 9189737"/>
                <a:gd name="connsiteY4" fmla="*/ 535164 h 909876"/>
                <a:gd name="connsiteX5" fmla="*/ 9189737 w 9189737"/>
                <a:gd name="connsiteY5" fmla="*/ 10908 h 909876"/>
                <a:gd name="connsiteX6" fmla="*/ 17 w 9189737"/>
                <a:gd name="connsiteY6" fmla="*/ 0 h 909876"/>
                <a:gd name="connsiteX0" fmla="*/ 0 w 9189720"/>
                <a:gd name="connsiteY0" fmla="*/ 0 h 909876"/>
                <a:gd name="connsiteX1" fmla="*/ 18236 w 9189720"/>
                <a:gd name="connsiteY1" fmla="*/ 909876 h 909876"/>
                <a:gd name="connsiteX2" fmla="*/ 2999232 w 9189720"/>
                <a:gd name="connsiteY2" fmla="*/ 388860 h 909876"/>
                <a:gd name="connsiteX3" fmla="*/ 6757416 w 9189720"/>
                <a:gd name="connsiteY3" fmla="*/ 745476 h 909876"/>
                <a:gd name="connsiteX4" fmla="*/ 9162288 w 9189720"/>
                <a:gd name="connsiteY4" fmla="*/ 535164 h 909876"/>
                <a:gd name="connsiteX5" fmla="*/ 9189720 w 9189720"/>
                <a:gd name="connsiteY5" fmla="*/ 10908 h 909876"/>
                <a:gd name="connsiteX6" fmla="*/ 0 w 9189720"/>
                <a:gd name="connsiteY6" fmla="*/ 0 h 909876"/>
                <a:gd name="connsiteX0" fmla="*/ 0 w 9162288"/>
                <a:gd name="connsiteY0" fmla="*/ 1971 h 911847"/>
                <a:gd name="connsiteX1" fmla="*/ 18236 w 9162288"/>
                <a:gd name="connsiteY1" fmla="*/ 911847 h 911847"/>
                <a:gd name="connsiteX2" fmla="*/ 2999232 w 9162288"/>
                <a:gd name="connsiteY2" fmla="*/ 390831 h 911847"/>
                <a:gd name="connsiteX3" fmla="*/ 6757416 w 9162288"/>
                <a:gd name="connsiteY3" fmla="*/ 747447 h 911847"/>
                <a:gd name="connsiteX4" fmla="*/ 9162288 w 9162288"/>
                <a:gd name="connsiteY4" fmla="*/ 537135 h 911847"/>
                <a:gd name="connsiteX5" fmla="*/ 9161386 w 9162288"/>
                <a:gd name="connsiteY5" fmla="*/ 0 h 911847"/>
                <a:gd name="connsiteX6" fmla="*/ 0 w 9162288"/>
                <a:gd name="connsiteY6" fmla="*/ 1971 h 911847"/>
                <a:gd name="connsiteX0" fmla="*/ 20401 w 9144052"/>
                <a:gd name="connsiteY0" fmla="*/ 32880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6739180 w 9144052"/>
                <a:gd name="connsiteY3" fmla="*/ 747447 h 911847"/>
                <a:gd name="connsiteX4" fmla="*/ 9144052 w 9144052"/>
                <a:gd name="connsiteY4" fmla="*/ 537135 h 911847"/>
                <a:gd name="connsiteX5" fmla="*/ 9143150 w 9144052"/>
                <a:gd name="connsiteY5" fmla="*/ 0 h 911847"/>
                <a:gd name="connsiteX6" fmla="*/ 20401 w 9144052"/>
                <a:gd name="connsiteY6" fmla="*/ 32880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6739180 w 9144052"/>
                <a:gd name="connsiteY3" fmla="*/ 747447 h 911847"/>
                <a:gd name="connsiteX4" fmla="*/ 9144052 w 9144052"/>
                <a:gd name="connsiteY4" fmla="*/ 537135 h 911847"/>
                <a:gd name="connsiteX5" fmla="*/ 9143150 w 9144052"/>
                <a:gd name="connsiteY5" fmla="*/ 0 h 911847"/>
                <a:gd name="connsiteX6" fmla="*/ 2371 w 9144052"/>
                <a:gd name="connsiteY6" fmla="*/ 1971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6739180 w 9144052"/>
                <a:gd name="connsiteY3" fmla="*/ 747447 h 911847"/>
                <a:gd name="connsiteX4" fmla="*/ 9144052 w 9144052"/>
                <a:gd name="connsiteY4" fmla="*/ 537135 h 911847"/>
                <a:gd name="connsiteX5" fmla="*/ 9143150 w 9144052"/>
                <a:gd name="connsiteY5" fmla="*/ 0 h 911847"/>
                <a:gd name="connsiteX6" fmla="*/ 2371 w 9144052"/>
                <a:gd name="connsiteY6" fmla="*/ 1971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9144052 w 9144052"/>
                <a:gd name="connsiteY3" fmla="*/ 537135 h 911847"/>
                <a:gd name="connsiteX4" fmla="*/ 9143150 w 9144052"/>
                <a:gd name="connsiteY4" fmla="*/ 0 h 911847"/>
                <a:gd name="connsiteX5" fmla="*/ 2371 w 9144052"/>
                <a:gd name="connsiteY5" fmla="*/ 1971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3361996 w 9144052"/>
                <a:gd name="connsiteY2" fmla="*/ 390831 h 911847"/>
                <a:gd name="connsiteX3" fmla="*/ 9144052 w 9144052"/>
                <a:gd name="connsiteY3" fmla="*/ 537135 h 911847"/>
                <a:gd name="connsiteX4" fmla="*/ 9143150 w 9144052"/>
                <a:gd name="connsiteY4" fmla="*/ 0 h 911847"/>
                <a:gd name="connsiteX5" fmla="*/ 2371 w 9144052"/>
                <a:gd name="connsiteY5" fmla="*/ 1971 h 911847"/>
                <a:gd name="connsiteX0" fmla="*/ 2371 w 9144052"/>
                <a:gd name="connsiteY0" fmla="*/ 1971 h 1193400"/>
                <a:gd name="connsiteX1" fmla="*/ 0 w 9144052"/>
                <a:gd name="connsiteY1" fmla="*/ 911847 h 1193400"/>
                <a:gd name="connsiteX2" fmla="*/ 3361996 w 9144052"/>
                <a:gd name="connsiteY2" fmla="*/ 390831 h 1193400"/>
                <a:gd name="connsiteX3" fmla="*/ 9144052 w 9144052"/>
                <a:gd name="connsiteY3" fmla="*/ 537135 h 1193400"/>
                <a:gd name="connsiteX4" fmla="*/ 9143150 w 9144052"/>
                <a:gd name="connsiteY4" fmla="*/ 0 h 1193400"/>
                <a:gd name="connsiteX5" fmla="*/ 2371 w 9144052"/>
                <a:gd name="connsiteY5" fmla="*/ 1971 h 1193400"/>
                <a:gd name="connsiteX0" fmla="*/ 2371 w 9144052"/>
                <a:gd name="connsiteY0" fmla="*/ 1971 h 1125725"/>
                <a:gd name="connsiteX1" fmla="*/ 0 w 9144052"/>
                <a:gd name="connsiteY1" fmla="*/ 911847 h 1125725"/>
                <a:gd name="connsiteX2" fmla="*/ 3361996 w 9144052"/>
                <a:gd name="connsiteY2" fmla="*/ 390831 h 1125725"/>
                <a:gd name="connsiteX3" fmla="*/ 9144052 w 9144052"/>
                <a:gd name="connsiteY3" fmla="*/ 537135 h 1125725"/>
                <a:gd name="connsiteX4" fmla="*/ 9143150 w 9144052"/>
                <a:gd name="connsiteY4" fmla="*/ 0 h 1125725"/>
                <a:gd name="connsiteX5" fmla="*/ 2371 w 9144052"/>
                <a:gd name="connsiteY5" fmla="*/ 1971 h 1125725"/>
                <a:gd name="connsiteX0" fmla="*/ 2371 w 9144052"/>
                <a:gd name="connsiteY0" fmla="*/ 1971 h 1244834"/>
                <a:gd name="connsiteX1" fmla="*/ 0 w 9144052"/>
                <a:gd name="connsiteY1" fmla="*/ 911847 h 1244834"/>
                <a:gd name="connsiteX2" fmla="*/ 3361996 w 9144052"/>
                <a:gd name="connsiteY2" fmla="*/ 390831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863120 h 1244834"/>
                <a:gd name="connsiteX2" fmla="*/ 3361996 w 9144052"/>
                <a:gd name="connsiteY2" fmla="*/ 390831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749425 h 1244834"/>
                <a:gd name="connsiteX2" fmla="*/ 3361996 w 9144052"/>
                <a:gd name="connsiteY2" fmla="*/ 390831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749425 h 1244834"/>
                <a:gd name="connsiteX2" fmla="*/ 3343523 w 9144052"/>
                <a:gd name="connsiteY2" fmla="*/ 315034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749425 h 1244834"/>
                <a:gd name="connsiteX2" fmla="*/ 3114923 w 9144052"/>
                <a:gd name="connsiteY2" fmla="*/ 315034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82732"/>
                <a:gd name="connsiteX1" fmla="*/ 0 w 9144052"/>
                <a:gd name="connsiteY1" fmla="*/ 749425 h 1282732"/>
                <a:gd name="connsiteX2" fmla="*/ 3114923 w 9144052"/>
                <a:gd name="connsiteY2" fmla="*/ 315034 h 1282732"/>
                <a:gd name="connsiteX3" fmla="*/ 9144052 w 9144052"/>
                <a:gd name="connsiteY3" fmla="*/ 537135 h 1282732"/>
                <a:gd name="connsiteX4" fmla="*/ 9143150 w 9144052"/>
                <a:gd name="connsiteY4" fmla="*/ 0 h 1282732"/>
                <a:gd name="connsiteX5" fmla="*/ 2371 w 9144052"/>
                <a:gd name="connsiteY5" fmla="*/ 1971 h 1282732"/>
                <a:gd name="connsiteX0" fmla="*/ 2371 w 9144052"/>
                <a:gd name="connsiteY0" fmla="*/ 1971 h 1282732"/>
                <a:gd name="connsiteX1" fmla="*/ 0 w 9144052"/>
                <a:gd name="connsiteY1" fmla="*/ 749425 h 1282732"/>
                <a:gd name="connsiteX2" fmla="*/ 3114923 w 9144052"/>
                <a:gd name="connsiteY2" fmla="*/ 315034 h 1282732"/>
                <a:gd name="connsiteX3" fmla="*/ 9144052 w 9144052"/>
                <a:gd name="connsiteY3" fmla="*/ 537135 h 1282732"/>
                <a:gd name="connsiteX4" fmla="*/ 9143150 w 9144052"/>
                <a:gd name="connsiteY4" fmla="*/ 0 h 1282732"/>
                <a:gd name="connsiteX5" fmla="*/ 2371 w 9144052"/>
                <a:gd name="connsiteY5" fmla="*/ 1971 h 1282732"/>
                <a:gd name="connsiteX0" fmla="*/ 2371 w 9144052"/>
                <a:gd name="connsiteY0" fmla="*/ 1971 h 1282732"/>
                <a:gd name="connsiteX1" fmla="*/ 0 w 9144052"/>
                <a:gd name="connsiteY1" fmla="*/ 749425 h 1282732"/>
                <a:gd name="connsiteX2" fmla="*/ 3114923 w 9144052"/>
                <a:gd name="connsiteY2" fmla="*/ 315034 h 1282732"/>
                <a:gd name="connsiteX3" fmla="*/ 9144052 w 9144052"/>
                <a:gd name="connsiteY3" fmla="*/ 537135 h 1282732"/>
                <a:gd name="connsiteX4" fmla="*/ 9143150 w 9144052"/>
                <a:gd name="connsiteY4" fmla="*/ 0 h 1282732"/>
                <a:gd name="connsiteX5" fmla="*/ 2371 w 9144052"/>
                <a:gd name="connsiteY5" fmla="*/ 1971 h 128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4052" h="1282732">
                  <a:moveTo>
                    <a:pt x="2371" y="1971"/>
                  </a:moveTo>
                  <a:cubicBezTo>
                    <a:pt x="1581" y="305263"/>
                    <a:pt x="790" y="446133"/>
                    <a:pt x="0" y="749425"/>
                  </a:cubicBezTo>
                  <a:cubicBezTo>
                    <a:pt x="414528" y="587881"/>
                    <a:pt x="1394642" y="355830"/>
                    <a:pt x="3114923" y="315034"/>
                  </a:cubicBezTo>
                  <a:cubicBezTo>
                    <a:pt x="4835204" y="274238"/>
                    <a:pt x="7500499" y="1282732"/>
                    <a:pt x="9144052" y="537135"/>
                  </a:cubicBezTo>
                  <a:cubicBezTo>
                    <a:pt x="9143751" y="358090"/>
                    <a:pt x="9143451" y="179045"/>
                    <a:pt x="9143150" y="0"/>
                  </a:cubicBezTo>
                  <a:lnTo>
                    <a:pt x="2371" y="19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4"/>
            </a:p>
          </p:txBody>
        </p:sp>
      </p:grpSp>
      <p:sp>
        <p:nvSpPr>
          <p:cNvPr id="8" name="Oval 7"/>
          <p:cNvSpPr/>
          <p:nvPr/>
        </p:nvSpPr>
        <p:spPr bwMode="gray">
          <a:xfrm>
            <a:off x="11483239" y="546202"/>
            <a:ext cx="1079398" cy="107939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90000"/>
                </a:schemeClr>
              </a:gs>
              <a:gs pos="76000">
                <a:schemeClr val="accent1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9" name="Oval 8"/>
          <p:cNvSpPr/>
          <p:nvPr/>
        </p:nvSpPr>
        <p:spPr bwMode="gray">
          <a:xfrm>
            <a:off x="10663936" y="611225"/>
            <a:ext cx="546202" cy="54620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  <a:alpha val="90000"/>
                </a:schemeClr>
              </a:gs>
              <a:gs pos="76000">
                <a:schemeClr val="accent4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0" name="Oval 9"/>
          <p:cNvSpPr/>
          <p:nvPr/>
        </p:nvSpPr>
        <p:spPr bwMode="gray">
          <a:xfrm>
            <a:off x="299110" y="299110"/>
            <a:ext cx="1183437" cy="1183437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accent3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</p:spTree>
    <p:extLst>
      <p:ext uri="{BB962C8B-B14F-4D97-AF65-F5344CB8AC3E}">
        <p14:creationId xmlns:p14="http://schemas.microsoft.com/office/powerpoint/2010/main" val="734571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invGray">
          <a:xfrm rot="16200000">
            <a:off x="-4115415" y="4106958"/>
            <a:ext cx="9801412" cy="1570580"/>
            <a:chOff x="-18448" y="-1967"/>
            <a:chExt cx="9176991" cy="1292024"/>
          </a:xfrm>
        </p:grpSpPr>
        <p:sp>
          <p:nvSpPr>
            <p:cNvPr id="9" name="Freeform 8"/>
            <p:cNvSpPr/>
            <p:nvPr userDrawn="1"/>
          </p:nvSpPr>
          <p:spPr bwMode="invGray">
            <a:xfrm>
              <a:off x="-18448" y="5"/>
              <a:ext cx="9176991" cy="1290052"/>
            </a:xfrm>
            <a:custGeom>
              <a:avLst/>
              <a:gdLst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3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52 w 9153196"/>
                <a:gd name="connsiteY0" fmla="*/ 914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9144 h 1481136"/>
                <a:gd name="connsiteX0" fmla="*/ 52 w 9153196"/>
                <a:gd name="connsiteY0" fmla="*/ 128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1284 h 1481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80996 w 9153196"/>
                <a:gd name="connsiteY2" fmla="*/ 960120 h 1862136"/>
                <a:gd name="connsiteX3" fmla="*/ 6739180 w 9153196"/>
                <a:gd name="connsiteY3" fmla="*/ 1316736 h 1862136"/>
                <a:gd name="connsiteX4" fmla="*/ 9144052 w 9153196"/>
                <a:gd name="connsiteY4" fmla="*/ 1106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739180 w 9153196"/>
                <a:gd name="connsiteY3" fmla="*/ 1316736 h 1862136"/>
                <a:gd name="connsiteX4" fmla="*/ 9144052 w 9153196"/>
                <a:gd name="connsiteY4" fmla="*/ 1106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739180 w 9153196"/>
                <a:gd name="connsiteY3" fmla="*/ 13167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6108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610884 h 18621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2999284 w 9153196"/>
                <a:gd name="connsiteY2" fmla="*/ 441960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0108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0108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0108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9144052 w 9153196"/>
                <a:gd name="connsiteY3" fmla="*/ 877824 h 1252536"/>
                <a:gd name="connsiteX4" fmla="*/ 9153196 w 9153196"/>
                <a:gd name="connsiteY4" fmla="*/ 0 h 1252536"/>
                <a:gd name="connsiteX5" fmla="*/ 52 w 9153196"/>
                <a:gd name="connsiteY5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9144052 w 9153196"/>
                <a:gd name="connsiteY3" fmla="*/ 877824 h 1252536"/>
                <a:gd name="connsiteX4" fmla="*/ 9153196 w 9153196"/>
                <a:gd name="connsiteY4" fmla="*/ 0 h 1252536"/>
                <a:gd name="connsiteX5" fmla="*/ 52 w 9153196"/>
                <a:gd name="connsiteY5" fmla="*/ 1284 h 1252536"/>
                <a:gd name="connsiteX0" fmla="*/ 52 w 9153196"/>
                <a:gd name="connsiteY0" fmla="*/ 1284 h 1279374"/>
                <a:gd name="connsiteX1" fmla="*/ 0 w 9153196"/>
                <a:gd name="connsiteY1" fmla="*/ 1252536 h 1279374"/>
                <a:gd name="connsiteX2" fmla="*/ 3620429 w 9153196"/>
                <a:gd name="connsiteY2" fmla="*/ 483524 h 1279374"/>
                <a:gd name="connsiteX3" fmla="*/ 9144052 w 9153196"/>
                <a:gd name="connsiteY3" fmla="*/ 877824 h 1279374"/>
                <a:gd name="connsiteX4" fmla="*/ 9153196 w 9153196"/>
                <a:gd name="connsiteY4" fmla="*/ 0 h 1279374"/>
                <a:gd name="connsiteX5" fmla="*/ 52 w 9153196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0429 w 9150620"/>
                <a:gd name="connsiteY2" fmla="*/ 48352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41211 w 9150620"/>
                <a:gd name="connsiteY2" fmla="*/ 459690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41211 w 9150620"/>
                <a:gd name="connsiteY2" fmla="*/ 459690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2738 w 9150620"/>
                <a:gd name="connsiteY2" fmla="*/ 42526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2738 w 9150620"/>
                <a:gd name="connsiteY2" fmla="*/ 42526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2738 w 9150620"/>
                <a:gd name="connsiteY2" fmla="*/ 42526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52536"/>
                <a:gd name="connsiteX1" fmla="*/ 0 w 9150620"/>
                <a:gd name="connsiteY1" fmla="*/ 1252536 h 1252536"/>
                <a:gd name="connsiteX2" fmla="*/ 3622738 w 9150620"/>
                <a:gd name="connsiteY2" fmla="*/ 425264 h 1252536"/>
                <a:gd name="connsiteX3" fmla="*/ 9144052 w 9150620"/>
                <a:gd name="connsiteY3" fmla="*/ 877824 h 1252536"/>
                <a:gd name="connsiteX4" fmla="*/ 9150620 w 9150620"/>
                <a:gd name="connsiteY4" fmla="*/ 0 h 1252536"/>
                <a:gd name="connsiteX5" fmla="*/ 52 w 9150620"/>
                <a:gd name="connsiteY5" fmla="*/ 1284 h 1252536"/>
                <a:gd name="connsiteX0" fmla="*/ 52 w 9150620"/>
                <a:gd name="connsiteY0" fmla="*/ 1284 h 1252536"/>
                <a:gd name="connsiteX1" fmla="*/ 0 w 9150620"/>
                <a:gd name="connsiteY1" fmla="*/ 1252536 h 1252536"/>
                <a:gd name="connsiteX2" fmla="*/ 3622738 w 9150620"/>
                <a:gd name="connsiteY2" fmla="*/ 425264 h 1252536"/>
                <a:gd name="connsiteX3" fmla="*/ 9144052 w 9150620"/>
                <a:gd name="connsiteY3" fmla="*/ 877824 h 1252536"/>
                <a:gd name="connsiteX4" fmla="*/ 9150620 w 9150620"/>
                <a:gd name="connsiteY4" fmla="*/ 0 h 1252536"/>
                <a:gd name="connsiteX5" fmla="*/ 52 w 9150620"/>
                <a:gd name="connsiteY5" fmla="*/ 1284 h 1252536"/>
                <a:gd name="connsiteX0" fmla="*/ 52 w 9150620"/>
                <a:gd name="connsiteY0" fmla="*/ 1284 h 1340282"/>
                <a:gd name="connsiteX1" fmla="*/ 0 w 9150620"/>
                <a:gd name="connsiteY1" fmla="*/ 1252536 h 1340282"/>
                <a:gd name="connsiteX2" fmla="*/ 3622738 w 9150620"/>
                <a:gd name="connsiteY2" fmla="*/ 425264 h 1340282"/>
                <a:gd name="connsiteX3" fmla="*/ 9144052 w 9150620"/>
                <a:gd name="connsiteY3" fmla="*/ 877824 h 1340282"/>
                <a:gd name="connsiteX4" fmla="*/ 9150620 w 9150620"/>
                <a:gd name="connsiteY4" fmla="*/ 0 h 1340282"/>
                <a:gd name="connsiteX5" fmla="*/ 52 w 9150620"/>
                <a:gd name="connsiteY5" fmla="*/ 1284 h 1340282"/>
                <a:gd name="connsiteX0" fmla="*/ 52 w 9150620"/>
                <a:gd name="connsiteY0" fmla="*/ 1284 h 1470041"/>
                <a:gd name="connsiteX1" fmla="*/ 0 w 9150620"/>
                <a:gd name="connsiteY1" fmla="*/ 1252536 h 1470041"/>
                <a:gd name="connsiteX2" fmla="*/ 3622738 w 9150620"/>
                <a:gd name="connsiteY2" fmla="*/ 425264 h 1470041"/>
                <a:gd name="connsiteX3" fmla="*/ 9144052 w 9150620"/>
                <a:gd name="connsiteY3" fmla="*/ 877824 h 1470041"/>
                <a:gd name="connsiteX4" fmla="*/ 9150620 w 9150620"/>
                <a:gd name="connsiteY4" fmla="*/ 0 h 1470041"/>
                <a:gd name="connsiteX5" fmla="*/ 52 w 9150620"/>
                <a:gd name="connsiteY5" fmla="*/ 1284 h 1470041"/>
                <a:gd name="connsiteX0" fmla="*/ 52 w 9150620"/>
                <a:gd name="connsiteY0" fmla="*/ 1284 h 1470041"/>
                <a:gd name="connsiteX1" fmla="*/ 0 w 9150620"/>
                <a:gd name="connsiteY1" fmla="*/ 1252536 h 1470041"/>
                <a:gd name="connsiteX2" fmla="*/ 3622738 w 9150620"/>
                <a:gd name="connsiteY2" fmla="*/ 425264 h 1470041"/>
                <a:gd name="connsiteX3" fmla="*/ 9144052 w 9150620"/>
                <a:gd name="connsiteY3" fmla="*/ 877824 h 1470041"/>
                <a:gd name="connsiteX4" fmla="*/ 9150620 w 9150620"/>
                <a:gd name="connsiteY4" fmla="*/ 0 h 1470041"/>
                <a:gd name="connsiteX5" fmla="*/ 52 w 9150620"/>
                <a:gd name="connsiteY5" fmla="*/ 1284 h 1470041"/>
                <a:gd name="connsiteX0" fmla="*/ 18502 w 9169070"/>
                <a:gd name="connsiteY0" fmla="*/ 1284 h 1489619"/>
                <a:gd name="connsiteX1" fmla="*/ 0 w 9169070"/>
                <a:gd name="connsiteY1" fmla="*/ 1489619 h 1489619"/>
                <a:gd name="connsiteX2" fmla="*/ 3641188 w 9169070"/>
                <a:gd name="connsiteY2" fmla="*/ 425264 h 1489619"/>
                <a:gd name="connsiteX3" fmla="*/ 9162502 w 9169070"/>
                <a:gd name="connsiteY3" fmla="*/ 877824 h 1489619"/>
                <a:gd name="connsiteX4" fmla="*/ 9169070 w 9169070"/>
                <a:gd name="connsiteY4" fmla="*/ 0 h 1489619"/>
                <a:gd name="connsiteX5" fmla="*/ 18502 w 9169070"/>
                <a:gd name="connsiteY5" fmla="*/ 1284 h 1489619"/>
                <a:gd name="connsiteX0" fmla="*/ 18502 w 9169070"/>
                <a:gd name="connsiteY0" fmla="*/ 1284 h 1654092"/>
                <a:gd name="connsiteX1" fmla="*/ 0 w 9169070"/>
                <a:gd name="connsiteY1" fmla="*/ 1489619 h 1654092"/>
                <a:gd name="connsiteX2" fmla="*/ 3641188 w 9169070"/>
                <a:gd name="connsiteY2" fmla="*/ 425264 h 1654092"/>
                <a:gd name="connsiteX3" fmla="*/ 9137904 w 9169070"/>
                <a:gd name="connsiteY3" fmla="*/ 1061874 h 1654092"/>
                <a:gd name="connsiteX4" fmla="*/ 9169070 w 9169070"/>
                <a:gd name="connsiteY4" fmla="*/ 0 h 1654092"/>
                <a:gd name="connsiteX5" fmla="*/ 18502 w 9169070"/>
                <a:gd name="connsiteY5" fmla="*/ 1284 h 1654092"/>
                <a:gd name="connsiteX0" fmla="*/ 18502 w 9176990"/>
                <a:gd name="connsiteY0" fmla="*/ 1284 h 1654092"/>
                <a:gd name="connsiteX1" fmla="*/ 0 w 9176990"/>
                <a:gd name="connsiteY1" fmla="*/ 1489619 h 1654092"/>
                <a:gd name="connsiteX2" fmla="*/ 3641188 w 9176990"/>
                <a:gd name="connsiteY2" fmla="*/ 425264 h 1654092"/>
                <a:gd name="connsiteX3" fmla="*/ 9174801 w 9176990"/>
                <a:gd name="connsiteY3" fmla="*/ 1061875 h 1654092"/>
                <a:gd name="connsiteX4" fmla="*/ 9169070 w 9176990"/>
                <a:gd name="connsiteY4" fmla="*/ 0 h 1654092"/>
                <a:gd name="connsiteX5" fmla="*/ 18502 w 9176990"/>
                <a:gd name="connsiteY5" fmla="*/ 1284 h 1654092"/>
                <a:gd name="connsiteX0" fmla="*/ 18502 w 9176990"/>
                <a:gd name="connsiteY0" fmla="*/ 1284 h 1654092"/>
                <a:gd name="connsiteX1" fmla="*/ 0 w 9176990"/>
                <a:gd name="connsiteY1" fmla="*/ 1489619 h 1654092"/>
                <a:gd name="connsiteX2" fmla="*/ 3687310 w 9176990"/>
                <a:gd name="connsiteY2" fmla="*/ 649870 h 1654092"/>
                <a:gd name="connsiteX3" fmla="*/ 9174801 w 9176990"/>
                <a:gd name="connsiteY3" fmla="*/ 1061875 h 1654092"/>
                <a:gd name="connsiteX4" fmla="*/ 9169070 w 9176990"/>
                <a:gd name="connsiteY4" fmla="*/ 0 h 1654092"/>
                <a:gd name="connsiteX5" fmla="*/ 18502 w 9176990"/>
                <a:gd name="connsiteY5" fmla="*/ 1284 h 1654092"/>
                <a:gd name="connsiteX0" fmla="*/ 18502 w 9176990"/>
                <a:gd name="connsiteY0" fmla="*/ 1284 h 1654092"/>
                <a:gd name="connsiteX1" fmla="*/ 0 w 9176990"/>
                <a:gd name="connsiteY1" fmla="*/ 1489619 h 1654092"/>
                <a:gd name="connsiteX2" fmla="*/ 3200119 w 9176990"/>
                <a:gd name="connsiteY2" fmla="*/ 555828 h 1654092"/>
                <a:gd name="connsiteX3" fmla="*/ 9174801 w 9176990"/>
                <a:gd name="connsiteY3" fmla="*/ 1061875 h 1654092"/>
                <a:gd name="connsiteX4" fmla="*/ 9169070 w 9176990"/>
                <a:gd name="connsiteY4" fmla="*/ 0 h 1654092"/>
                <a:gd name="connsiteX5" fmla="*/ 18502 w 9176990"/>
                <a:gd name="connsiteY5" fmla="*/ 1284 h 1654092"/>
                <a:gd name="connsiteX0" fmla="*/ 18502 w 9176990"/>
                <a:gd name="connsiteY0" fmla="*/ 1284 h 1654092"/>
                <a:gd name="connsiteX1" fmla="*/ 0 w 9176990"/>
                <a:gd name="connsiteY1" fmla="*/ 1489619 h 1654092"/>
                <a:gd name="connsiteX2" fmla="*/ 3209344 w 9176990"/>
                <a:gd name="connsiteY2" fmla="*/ 515274 h 1654092"/>
                <a:gd name="connsiteX3" fmla="*/ 9174801 w 9176990"/>
                <a:gd name="connsiteY3" fmla="*/ 1061875 h 1654092"/>
                <a:gd name="connsiteX4" fmla="*/ 9169070 w 9176990"/>
                <a:gd name="connsiteY4" fmla="*/ 0 h 1654092"/>
                <a:gd name="connsiteX5" fmla="*/ 18502 w 9176990"/>
                <a:gd name="connsiteY5" fmla="*/ 1284 h 1654092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95308 w 9176990"/>
                <a:gd name="connsiteY3" fmla="*/ 1145702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1030952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1030952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1030952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1030952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98104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98104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98104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98104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267623 w 9176990"/>
                <a:gd name="connsiteY3" fmla="*/ 86629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267623 w 9176990"/>
                <a:gd name="connsiteY3" fmla="*/ 86629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307596 w 9176990"/>
                <a:gd name="connsiteY3" fmla="*/ 941158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307596 w 9176990"/>
                <a:gd name="connsiteY3" fmla="*/ 941158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76990" h="1489619">
                  <a:moveTo>
                    <a:pt x="18502" y="1284"/>
                  </a:moveTo>
                  <a:cubicBezTo>
                    <a:pt x="18485" y="491948"/>
                    <a:pt x="17" y="998955"/>
                    <a:pt x="0" y="1489619"/>
                  </a:cubicBezTo>
                  <a:cubicBezTo>
                    <a:pt x="304800" y="1334171"/>
                    <a:pt x="2076793" y="572593"/>
                    <a:pt x="3209344" y="515274"/>
                  </a:cubicBezTo>
                  <a:cubicBezTo>
                    <a:pt x="4341895" y="457955"/>
                    <a:pt x="5743827" y="772070"/>
                    <a:pt x="6307596" y="941158"/>
                  </a:cubicBezTo>
                  <a:cubicBezTo>
                    <a:pt x="6871365" y="1110246"/>
                    <a:pt x="8191884" y="1377605"/>
                    <a:pt x="9174801" y="1061875"/>
                  </a:cubicBezTo>
                  <a:cubicBezTo>
                    <a:pt x="9176990" y="769267"/>
                    <a:pt x="9166881" y="292608"/>
                    <a:pt x="9169070" y="0"/>
                  </a:cubicBezTo>
                  <a:lnTo>
                    <a:pt x="18502" y="1284"/>
                  </a:lnTo>
                  <a:close/>
                </a:path>
              </a:pathLst>
            </a:cu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4"/>
            </a:p>
          </p:txBody>
        </p:sp>
        <p:sp>
          <p:nvSpPr>
            <p:cNvPr id="10" name="Freeform 9"/>
            <p:cNvSpPr/>
            <p:nvPr userDrawn="1"/>
          </p:nvSpPr>
          <p:spPr bwMode="invGray">
            <a:xfrm>
              <a:off x="1533" y="-1967"/>
              <a:ext cx="9149091" cy="1266391"/>
            </a:xfrm>
            <a:custGeom>
              <a:avLst/>
              <a:gdLst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3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52 w 9153196"/>
                <a:gd name="connsiteY0" fmla="*/ 914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9144 h 1481136"/>
                <a:gd name="connsiteX0" fmla="*/ 52 w 9153196"/>
                <a:gd name="connsiteY0" fmla="*/ 128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1284 h 1481136"/>
                <a:gd name="connsiteX0" fmla="*/ 52 w 9153196"/>
                <a:gd name="connsiteY0" fmla="*/ 76328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763284 h 1481136"/>
                <a:gd name="connsiteX0" fmla="*/ 52 w 9153196"/>
                <a:gd name="connsiteY0" fmla="*/ 1284 h 719136"/>
                <a:gd name="connsiteX1" fmla="*/ 0 w 9153196"/>
                <a:gd name="connsiteY1" fmla="*/ 719136 h 719136"/>
                <a:gd name="connsiteX2" fmla="*/ 2980996 w 9153196"/>
                <a:gd name="connsiteY2" fmla="*/ 198120 h 719136"/>
                <a:gd name="connsiteX3" fmla="*/ 6739180 w 9153196"/>
                <a:gd name="connsiteY3" fmla="*/ 554736 h 719136"/>
                <a:gd name="connsiteX4" fmla="*/ 9144052 w 9153196"/>
                <a:gd name="connsiteY4" fmla="*/ 344424 h 719136"/>
                <a:gd name="connsiteX5" fmla="*/ 9153196 w 9153196"/>
                <a:gd name="connsiteY5" fmla="*/ 0 h 719136"/>
                <a:gd name="connsiteX6" fmla="*/ 52 w 9153196"/>
                <a:gd name="connsiteY6" fmla="*/ 1284 h 719136"/>
                <a:gd name="connsiteX0" fmla="*/ 17 w 9162305"/>
                <a:gd name="connsiteY0" fmla="*/ 0 h 775764"/>
                <a:gd name="connsiteX1" fmla="*/ 9109 w 9162305"/>
                <a:gd name="connsiteY1" fmla="*/ 775764 h 775764"/>
                <a:gd name="connsiteX2" fmla="*/ 2990105 w 9162305"/>
                <a:gd name="connsiteY2" fmla="*/ 254748 h 775764"/>
                <a:gd name="connsiteX3" fmla="*/ 6748289 w 9162305"/>
                <a:gd name="connsiteY3" fmla="*/ 611364 h 775764"/>
                <a:gd name="connsiteX4" fmla="*/ 9153161 w 9162305"/>
                <a:gd name="connsiteY4" fmla="*/ 401052 h 775764"/>
                <a:gd name="connsiteX5" fmla="*/ 9162305 w 9162305"/>
                <a:gd name="connsiteY5" fmla="*/ 56628 h 775764"/>
                <a:gd name="connsiteX6" fmla="*/ 17 w 9162305"/>
                <a:gd name="connsiteY6" fmla="*/ 0 h 775764"/>
                <a:gd name="connsiteX0" fmla="*/ 17 w 9162305"/>
                <a:gd name="connsiteY0" fmla="*/ 0 h 821484"/>
                <a:gd name="connsiteX1" fmla="*/ 9109 w 9162305"/>
                <a:gd name="connsiteY1" fmla="*/ 821484 h 821484"/>
                <a:gd name="connsiteX2" fmla="*/ 2990105 w 9162305"/>
                <a:gd name="connsiteY2" fmla="*/ 300468 h 821484"/>
                <a:gd name="connsiteX3" fmla="*/ 6748289 w 9162305"/>
                <a:gd name="connsiteY3" fmla="*/ 657084 h 821484"/>
                <a:gd name="connsiteX4" fmla="*/ 9153161 w 9162305"/>
                <a:gd name="connsiteY4" fmla="*/ 446772 h 821484"/>
                <a:gd name="connsiteX5" fmla="*/ 9162305 w 9162305"/>
                <a:gd name="connsiteY5" fmla="*/ 102348 h 821484"/>
                <a:gd name="connsiteX6" fmla="*/ 17 w 9162305"/>
                <a:gd name="connsiteY6" fmla="*/ 0 h 821484"/>
                <a:gd name="connsiteX0" fmla="*/ 17 w 9162305"/>
                <a:gd name="connsiteY0" fmla="*/ 0 h 848916"/>
                <a:gd name="connsiteX1" fmla="*/ 9109 w 9162305"/>
                <a:gd name="connsiteY1" fmla="*/ 848916 h 848916"/>
                <a:gd name="connsiteX2" fmla="*/ 2990105 w 9162305"/>
                <a:gd name="connsiteY2" fmla="*/ 327900 h 848916"/>
                <a:gd name="connsiteX3" fmla="*/ 6748289 w 9162305"/>
                <a:gd name="connsiteY3" fmla="*/ 684516 h 848916"/>
                <a:gd name="connsiteX4" fmla="*/ 9153161 w 9162305"/>
                <a:gd name="connsiteY4" fmla="*/ 474204 h 848916"/>
                <a:gd name="connsiteX5" fmla="*/ 9162305 w 9162305"/>
                <a:gd name="connsiteY5" fmla="*/ 129780 h 848916"/>
                <a:gd name="connsiteX6" fmla="*/ 17 w 9162305"/>
                <a:gd name="connsiteY6" fmla="*/ 0 h 848916"/>
                <a:gd name="connsiteX0" fmla="*/ 17 w 9171449"/>
                <a:gd name="connsiteY0" fmla="*/ 0 h 864156"/>
                <a:gd name="connsiteX1" fmla="*/ 18253 w 9171449"/>
                <a:gd name="connsiteY1" fmla="*/ 864156 h 864156"/>
                <a:gd name="connsiteX2" fmla="*/ 2999249 w 9171449"/>
                <a:gd name="connsiteY2" fmla="*/ 343140 h 864156"/>
                <a:gd name="connsiteX3" fmla="*/ 6757433 w 9171449"/>
                <a:gd name="connsiteY3" fmla="*/ 699756 h 864156"/>
                <a:gd name="connsiteX4" fmla="*/ 9162305 w 9171449"/>
                <a:gd name="connsiteY4" fmla="*/ 489444 h 864156"/>
                <a:gd name="connsiteX5" fmla="*/ 9171449 w 9171449"/>
                <a:gd name="connsiteY5" fmla="*/ 145020 h 864156"/>
                <a:gd name="connsiteX6" fmla="*/ 17 w 9171449"/>
                <a:gd name="connsiteY6" fmla="*/ 0 h 864156"/>
                <a:gd name="connsiteX0" fmla="*/ 17 w 9189737"/>
                <a:gd name="connsiteY0" fmla="*/ 0 h 952548"/>
                <a:gd name="connsiteX1" fmla="*/ 36541 w 9189737"/>
                <a:gd name="connsiteY1" fmla="*/ 952548 h 952548"/>
                <a:gd name="connsiteX2" fmla="*/ 3017537 w 9189737"/>
                <a:gd name="connsiteY2" fmla="*/ 431532 h 952548"/>
                <a:gd name="connsiteX3" fmla="*/ 6775721 w 9189737"/>
                <a:gd name="connsiteY3" fmla="*/ 788148 h 952548"/>
                <a:gd name="connsiteX4" fmla="*/ 9180593 w 9189737"/>
                <a:gd name="connsiteY4" fmla="*/ 577836 h 952548"/>
                <a:gd name="connsiteX5" fmla="*/ 9189737 w 9189737"/>
                <a:gd name="connsiteY5" fmla="*/ 233412 h 952548"/>
                <a:gd name="connsiteX6" fmla="*/ 17 w 9189737"/>
                <a:gd name="connsiteY6" fmla="*/ 0 h 952548"/>
                <a:gd name="connsiteX0" fmla="*/ 17 w 9171449"/>
                <a:gd name="connsiteY0" fmla="*/ 0 h 909876"/>
                <a:gd name="connsiteX1" fmla="*/ 18253 w 9171449"/>
                <a:gd name="connsiteY1" fmla="*/ 909876 h 909876"/>
                <a:gd name="connsiteX2" fmla="*/ 2999249 w 9171449"/>
                <a:gd name="connsiteY2" fmla="*/ 388860 h 909876"/>
                <a:gd name="connsiteX3" fmla="*/ 6757433 w 9171449"/>
                <a:gd name="connsiteY3" fmla="*/ 745476 h 909876"/>
                <a:gd name="connsiteX4" fmla="*/ 9162305 w 9171449"/>
                <a:gd name="connsiteY4" fmla="*/ 535164 h 909876"/>
                <a:gd name="connsiteX5" fmla="*/ 9171449 w 9171449"/>
                <a:gd name="connsiteY5" fmla="*/ 190740 h 909876"/>
                <a:gd name="connsiteX6" fmla="*/ 17 w 9171449"/>
                <a:gd name="connsiteY6" fmla="*/ 0 h 909876"/>
                <a:gd name="connsiteX0" fmla="*/ 17 w 9180593"/>
                <a:gd name="connsiteY0" fmla="*/ 13476 h 923352"/>
                <a:gd name="connsiteX1" fmla="*/ 18253 w 9180593"/>
                <a:gd name="connsiteY1" fmla="*/ 923352 h 923352"/>
                <a:gd name="connsiteX2" fmla="*/ 2999249 w 9180593"/>
                <a:gd name="connsiteY2" fmla="*/ 402336 h 923352"/>
                <a:gd name="connsiteX3" fmla="*/ 6757433 w 9180593"/>
                <a:gd name="connsiteY3" fmla="*/ 758952 h 923352"/>
                <a:gd name="connsiteX4" fmla="*/ 9162305 w 9180593"/>
                <a:gd name="connsiteY4" fmla="*/ 548640 h 923352"/>
                <a:gd name="connsiteX5" fmla="*/ 9180593 w 9180593"/>
                <a:gd name="connsiteY5" fmla="*/ 0 h 923352"/>
                <a:gd name="connsiteX6" fmla="*/ 17 w 9180593"/>
                <a:gd name="connsiteY6" fmla="*/ 13476 h 923352"/>
                <a:gd name="connsiteX0" fmla="*/ 17 w 9189737"/>
                <a:gd name="connsiteY0" fmla="*/ 0 h 909876"/>
                <a:gd name="connsiteX1" fmla="*/ 18253 w 9189737"/>
                <a:gd name="connsiteY1" fmla="*/ 909876 h 909876"/>
                <a:gd name="connsiteX2" fmla="*/ 2999249 w 9189737"/>
                <a:gd name="connsiteY2" fmla="*/ 388860 h 909876"/>
                <a:gd name="connsiteX3" fmla="*/ 6757433 w 9189737"/>
                <a:gd name="connsiteY3" fmla="*/ 745476 h 909876"/>
                <a:gd name="connsiteX4" fmla="*/ 9162305 w 9189737"/>
                <a:gd name="connsiteY4" fmla="*/ 535164 h 909876"/>
                <a:gd name="connsiteX5" fmla="*/ 9189737 w 9189737"/>
                <a:gd name="connsiteY5" fmla="*/ 10908 h 909876"/>
                <a:gd name="connsiteX6" fmla="*/ 17 w 9189737"/>
                <a:gd name="connsiteY6" fmla="*/ 0 h 909876"/>
                <a:gd name="connsiteX0" fmla="*/ 0 w 9189720"/>
                <a:gd name="connsiteY0" fmla="*/ 0 h 909876"/>
                <a:gd name="connsiteX1" fmla="*/ 18236 w 9189720"/>
                <a:gd name="connsiteY1" fmla="*/ 909876 h 909876"/>
                <a:gd name="connsiteX2" fmla="*/ 2999232 w 9189720"/>
                <a:gd name="connsiteY2" fmla="*/ 388860 h 909876"/>
                <a:gd name="connsiteX3" fmla="*/ 6757416 w 9189720"/>
                <a:gd name="connsiteY3" fmla="*/ 745476 h 909876"/>
                <a:gd name="connsiteX4" fmla="*/ 9162288 w 9189720"/>
                <a:gd name="connsiteY4" fmla="*/ 535164 h 909876"/>
                <a:gd name="connsiteX5" fmla="*/ 9189720 w 9189720"/>
                <a:gd name="connsiteY5" fmla="*/ 10908 h 909876"/>
                <a:gd name="connsiteX6" fmla="*/ 0 w 9189720"/>
                <a:gd name="connsiteY6" fmla="*/ 0 h 909876"/>
                <a:gd name="connsiteX0" fmla="*/ 0 w 9162288"/>
                <a:gd name="connsiteY0" fmla="*/ 1971 h 911847"/>
                <a:gd name="connsiteX1" fmla="*/ 18236 w 9162288"/>
                <a:gd name="connsiteY1" fmla="*/ 911847 h 911847"/>
                <a:gd name="connsiteX2" fmla="*/ 2999232 w 9162288"/>
                <a:gd name="connsiteY2" fmla="*/ 390831 h 911847"/>
                <a:gd name="connsiteX3" fmla="*/ 6757416 w 9162288"/>
                <a:gd name="connsiteY3" fmla="*/ 747447 h 911847"/>
                <a:gd name="connsiteX4" fmla="*/ 9162288 w 9162288"/>
                <a:gd name="connsiteY4" fmla="*/ 537135 h 911847"/>
                <a:gd name="connsiteX5" fmla="*/ 9161386 w 9162288"/>
                <a:gd name="connsiteY5" fmla="*/ 0 h 911847"/>
                <a:gd name="connsiteX6" fmla="*/ 0 w 9162288"/>
                <a:gd name="connsiteY6" fmla="*/ 1971 h 911847"/>
                <a:gd name="connsiteX0" fmla="*/ 20401 w 9144052"/>
                <a:gd name="connsiteY0" fmla="*/ 32880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6739180 w 9144052"/>
                <a:gd name="connsiteY3" fmla="*/ 747447 h 911847"/>
                <a:gd name="connsiteX4" fmla="*/ 9144052 w 9144052"/>
                <a:gd name="connsiteY4" fmla="*/ 537135 h 911847"/>
                <a:gd name="connsiteX5" fmla="*/ 9143150 w 9144052"/>
                <a:gd name="connsiteY5" fmla="*/ 0 h 911847"/>
                <a:gd name="connsiteX6" fmla="*/ 20401 w 9144052"/>
                <a:gd name="connsiteY6" fmla="*/ 32880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6739180 w 9144052"/>
                <a:gd name="connsiteY3" fmla="*/ 747447 h 911847"/>
                <a:gd name="connsiteX4" fmla="*/ 9144052 w 9144052"/>
                <a:gd name="connsiteY4" fmla="*/ 537135 h 911847"/>
                <a:gd name="connsiteX5" fmla="*/ 9143150 w 9144052"/>
                <a:gd name="connsiteY5" fmla="*/ 0 h 911847"/>
                <a:gd name="connsiteX6" fmla="*/ 2371 w 9144052"/>
                <a:gd name="connsiteY6" fmla="*/ 1971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6739180 w 9144052"/>
                <a:gd name="connsiteY3" fmla="*/ 747447 h 911847"/>
                <a:gd name="connsiteX4" fmla="*/ 9144052 w 9144052"/>
                <a:gd name="connsiteY4" fmla="*/ 537135 h 911847"/>
                <a:gd name="connsiteX5" fmla="*/ 9143150 w 9144052"/>
                <a:gd name="connsiteY5" fmla="*/ 0 h 911847"/>
                <a:gd name="connsiteX6" fmla="*/ 2371 w 9144052"/>
                <a:gd name="connsiteY6" fmla="*/ 1971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9144052 w 9144052"/>
                <a:gd name="connsiteY3" fmla="*/ 537135 h 911847"/>
                <a:gd name="connsiteX4" fmla="*/ 9143150 w 9144052"/>
                <a:gd name="connsiteY4" fmla="*/ 0 h 911847"/>
                <a:gd name="connsiteX5" fmla="*/ 2371 w 9144052"/>
                <a:gd name="connsiteY5" fmla="*/ 1971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3361996 w 9144052"/>
                <a:gd name="connsiteY2" fmla="*/ 390831 h 911847"/>
                <a:gd name="connsiteX3" fmla="*/ 9144052 w 9144052"/>
                <a:gd name="connsiteY3" fmla="*/ 537135 h 911847"/>
                <a:gd name="connsiteX4" fmla="*/ 9143150 w 9144052"/>
                <a:gd name="connsiteY4" fmla="*/ 0 h 911847"/>
                <a:gd name="connsiteX5" fmla="*/ 2371 w 9144052"/>
                <a:gd name="connsiteY5" fmla="*/ 1971 h 911847"/>
                <a:gd name="connsiteX0" fmla="*/ 2371 w 9144052"/>
                <a:gd name="connsiteY0" fmla="*/ 1971 h 1193400"/>
                <a:gd name="connsiteX1" fmla="*/ 0 w 9144052"/>
                <a:gd name="connsiteY1" fmla="*/ 911847 h 1193400"/>
                <a:gd name="connsiteX2" fmla="*/ 3361996 w 9144052"/>
                <a:gd name="connsiteY2" fmla="*/ 390831 h 1193400"/>
                <a:gd name="connsiteX3" fmla="*/ 9144052 w 9144052"/>
                <a:gd name="connsiteY3" fmla="*/ 537135 h 1193400"/>
                <a:gd name="connsiteX4" fmla="*/ 9143150 w 9144052"/>
                <a:gd name="connsiteY4" fmla="*/ 0 h 1193400"/>
                <a:gd name="connsiteX5" fmla="*/ 2371 w 9144052"/>
                <a:gd name="connsiteY5" fmla="*/ 1971 h 1193400"/>
                <a:gd name="connsiteX0" fmla="*/ 2371 w 9144052"/>
                <a:gd name="connsiteY0" fmla="*/ 1971 h 1125725"/>
                <a:gd name="connsiteX1" fmla="*/ 0 w 9144052"/>
                <a:gd name="connsiteY1" fmla="*/ 911847 h 1125725"/>
                <a:gd name="connsiteX2" fmla="*/ 3361996 w 9144052"/>
                <a:gd name="connsiteY2" fmla="*/ 390831 h 1125725"/>
                <a:gd name="connsiteX3" fmla="*/ 9144052 w 9144052"/>
                <a:gd name="connsiteY3" fmla="*/ 537135 h 1125725"/>
                <a:gd name="connsiteX4" fmla="*/ 9143150 w 9144052"/>
                <a:gd name="connsiteY4" fmla="*/ 0 h 1125725"/>
                <a:gd name="connsiteX5" fmla="*/ 2371 w 9144052"/>
                <a:gd name="connsiteY5" fmla="*/ 1971 h 1125725"/>
                <a:gd name="connsiteX0" fmla="*/ 2371 w 9144052"/>
                <a:gd name="connsiteY0" fmla="*/ 1971 h 1244834"/>
                <a:gd name="connsiteX1" fmla="*/ 0 w 9144052"/>
                <a:gd name="connsiteY1" fmla="*/ 911847 h 1244834"/>
                <a:gd name="connsiteX2" fmla="*/ 3361996 w 9144052"/>
                <a:gd name="connsiteY2" fmla="*/ 390831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863120 h 1244834"/>
                <a:gd name="connsiteX2" fmla="*/ 3361996 w 9144052"/>
                <a:gd name="connsiteY2" fmla="*/ 390831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749425 h 1244834"/>
                <a:gd name="connsiteX2" fmla="*/ 3361996 w 9144052"/>
                <a:gd name="connsiteY2" fmla="*/ 390831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749425 h 1244834"/>
                <a:gd name="connsiteX2" fmla="*/ 3343523 w 9144052"/>
                <a:gd name="connsiteY2" fmla="*/ 315034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749425 h 1244834"/>
                <a:gd name="connsiteX2" fmla="*/ 3114923 w 9144052"/>
                <a:gd name="connsiteY2" fmla="*/ 315034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82732"/>
                <a:gd name="connsiteX1" fmla="*/ 0 w 9144052"/>
                <a:gd name="connsiteY1" fmla="*/ 749425 h 1282732"/>
                <a:gd name="connsiteX2" fmla="*/ 3114923 w 9144052"/>
                <a:gd name="connsiteY2" fmla="*/ 315034 h 1282732"/>
                <a:gd name="connsiteX3" fmla="*/ 9144052 w 9144052"/>
                <a:gd name="connsiteY3" fmla="*/ 537135 h 1282732"/>
                <a:gd name="connsiteX4" fmla="*/ 9143150 w 9144052"/>
                <a:gd name="connsiteY4" fmla="*/ 0 h 1282732"/>
                <a:gd name="connsiteX5" fmla="*/ 2371 w 9144052"/>
                <a:gd name="connsiteY5" fmla="*/ 1971 h 1282732"/>
                <a:gd name="connsiteX0" fmla="*/ 2371 w 9144052"/>
                <a:gd name="connsiteY0" fmla="*/ 1971 h 1282732"/>
                <a:gd name="connsiteX1" fmla="*/ 0 w 9144052"/>
                <a:gd name="connsiteY1" fmla="*/ 749425 h 1282732"/>
                <a:gd name="connsiteX2" fmla="*/ 3114923 w 9144052"/>
                <a:gd name="connsiteY2" fmla="*/ 315034 h 1282732"/>
                <a:gd name="connsiteX3" fmla="*/ 9144052 w 9144052"/>
                <a:gd name="connsiteY3" fmla="*/ 537135 h 1282732"/>
                <a:gd name="connsiteX4" fmla="*/ 9143150 w 9144052"/>
                <a:gd name="connsiteY4" fmla="*/ 0 h 1282732"/>
                <a:gd name="connsiteX5" fmla="*/ 2371 w 9144052"/>
                <a:gd name="connsiteY5" fmla="*/ 1971 h 1282732"/>
                <a:gd name="connsiteX0" fmla="*/ 2371 w 9144052"/>
                <a:gd name="connsiteY0" fmla="*/ 1971 h 1282732"/>
                <a:gd name="connsiteX1" fmla="*/ 0 w 9144052"/>
                <a:gd name="connsiteY1" fmla="*/ 749425 h 1282732"/>
                <a:gd name="connsiteX2" fmla="*/ 3114923 w 9144052"/>
                <a:gd name="connsiteY2" fmla="*/ 315034 h 1282732"/>
                <a:gd name="connsiteX3" fmla="*/ 9144052 w 9144052"/>
                <a:gd name="connsiteY3" fmla="*/ 537135 h 1282732"/>
                <a:gd name="connsiteX4" fmla="*/ 9143150 w 9144052"/>
                <a:gd name="connsiteY4" fmla="*/ 0 h 1282732"/>
                <a:gd name="connsiteX5" fmla="*/ 2371 w 9144052"/>
                <a:gd name="connsiteY5" fmla="*/ 1971 h 1282732"/>
                <a:gd name="connsiteX0" fmla="*/ 2371 w 9144052"/>
                <a:gd name="connsiteY0" fmla="*/ 1971 h 1570664"/>
                <a:gd name="connsiteX1" fmla="*/ 0 w 9144052"/>
                <a:gd name="connsiteY1" fmla="*/ 749425 h 1570664"/>
                <a:gd name="connsiteX2" fmla="*/ 3114923 w 9144052"/>
                <a:gd name="connsiteY2" fmla="*/ 315034 h 1570664"/>
                <a:gd name="connsiteX3" fmla="*/ 9144052 w 9144052"/>
                <a:gd name="connsiteY3" fmla="*/ 825067 h 1570664"/>
                <a:gd name="connsiteX4" fmla="*/ 9143150 w 9144052"/>
                <a:gd name="connsiteY4" fmla="*/ 0 h 1570664"/>
                <a:gd name="connsiteX5" fmla="*/ 2371 w 9144052"/>
                <a:gd name="connsiteY5" fmla="*/ 1971 h 1570664"/>
                <a:gd name="connsiteX0" fmla="*/ 2371 w 9144052"/>
                <a:gd name="connsiteY0" fmla="*/ 1971 h 1986563"/>
                <a:gd name="connsiteX1" fmla="*/ 0 w 9144052"/>
                <a:gd name="connsiteY1" fmla="*/ 749425 h 1986563"/>
                <a:gd name="connsiteX2" fmla="*/ 3114923 w 9144052"/>
                <a:gd name="connsiteY2" fmla="*/ 315034 h 1986563"/>
                <a:gd name="connsiteX3" fmla="*/ 9144052 w 9144052"/>
                <a:gd name="connsiteY3" fmla="*/ 825067 h 1986563"/>
                <a:gd name="connsiteX4" fmla="*/ 9143150 w 9144052"/>
                <a:gd name="connsiteY4" fmla="*/ 0 h 1986563"/>
                <a:gd name="connsiteX5" fmla="*/ 2371 w 9144052"/>
                <a:gd name="connsiteY5" fmla="*/ 1971 h 1986563"/>
                <a:gd name="connsiteX0" fmla="*/ 2371 w 9144052"/>
                <a:gd name="connsiteY0" fmla="*/ 1971 h 1910577"/>
                <a:gd name="connsiteX1" fmla="*/ 0 w 9144052"/>
                <a:gd name="connsiteY1" fmla="*/ 749425 h 1910577"/>
                <a:gd name="connsiteX2" fmla="*/ 3114923 w 9144052"/>
                <a:gd name="connsiteY2" fmla="*/ 315034 h 1910577"/>
                <a:gd name="connsiteX3" fmla="*/ 9144052 w 9144052"/>
                <a:gd name="connsiteY3" fmla="*/ 825067 h 1910577"/>
                <a:gd name="connsiteX4" fmla="*/ 9143150 w 9144052"/>
                <a:gd name="connsiteY4" fmla="*/ 0 h 1910577"/>
                <a:gd name="connsiteX5" fmla="*/ 2371 w 9144052"/>
                <a:gd name="connsiteY5" fmla="*/ 1971 h 1910577"/>
                <a:gd name="connsiteX0" fmla="*/ 790 w 9142471"/>
                <a:gd name="connsiteY0" fmla="*/ 1971 h 1910577"/>
                <a:gd name="connsiteX1" fmla="*/ 4568 w 9142471"/>
                <a:gd name="connsiteY1" fmla="*/ 1141332 h 1910577"/>
                <a:gd name="connsiteX2" fmla="*/ 3113342 w 9142471"/>
                <a:gd name="connsiteY2" fmla="*/ 315034 h 1910577"/>
                <a:gd name="connsiteX3" fmla="*/ 9142471 w 9142471"/>
                <a:gd name="connsiteY3" fmla="*/ 825067 h 1910577"/>
                <a:gd name="connsiteX4" fmla="*/ 9141569 w 9142471"/>
                <a:gd name="connsiteY4" fmla="*/ 0 h 1910577"/>
                <a:gd name="connsiteX5" fmla="*/ 790 w 9142471"/>
                <a:gd name="connsiteY5" fmla="*/ 1971 h 1910577"/>
                <a:gd name="connsiteX0" fmla="*/ 790 w 9142471"/>
                <a:gd name="connsiteY0" fmla="*/ 1971 h 1910577"/>
                <a:gd name="connsiteX1" fmla="*/ 4568 w 9142471"/>
                <a:gd name="connsiteY1" fmla="*/ 1141332 h 1910577"/>
                <a:gd name="connsiteX2" fmla="*/ 3162539 w 9142471"/>
                <a:gd name="connsiteY2" fmla="*/ 482994 h 1910577"/>
                <a:gd name="connsiteX3" fmla="*/ 9142471 w 9142471"/>
                <a:gd name="connsiteY3" fmla="*/ 825067 h 1910577"/>
                <a:gd name="connsiteX4" fmla="*/ 9141569 w 9142471"/>
                <a:gd name="connsiteY4" fmla="*/ 0 h 1910577"/>
                <a:gd name="connsiteX5" fmla="*/ 790 w 9142471"/>
                <a:gd name="connsiteY5" fmla="*/ 1971 h 1910577"/>
                <a:gd name="connsiteX0" fmla="*/ 790 w 9142471"/>
                <a:gd name="connsiteY0" fmla="*/ 1971 h 1742614"/>
                <a:gd name="connsiteX1" fmla="*/ 4568 w 9142471"/>
                <a:gd name="connsiteY1" fmla="*/ 1141332 h 1742614"/>
                <a:gd name="connsiteX2" fmla="*/ 3162539 w 9142471"/>
                <a:gd name="connsiteY2" fmla="*/ 482994 h 1742614"/>
                <a:gd name="connsiteX3" fmla="*/ 9142471 w 9142471"/>
                <a:gd name="connsiteY3" fmla="*/ 825067 h 1742614"/>
                <a:gd name="connsiteX4" fmla="*/ 9141569 w 9142471"/>
                <a:gd name="connsiteY4" fmla="*/ 0 h 1742614"/>
                <a:gd name="connsiteX5" fmla="*/ 790 w 9142471"/>
                <a:gd name="connsiteY5" fmla="*/ 1971 h 1742614"/>
                <a:gd name="connsiteX0" fmla="*/ 790 w 9142471"/>
                <a:gd name="connsiteY0" fmla="*/ 1971 h 1850587"/>
                <a:gd name="connsiteX1" fmla="*/ 4568 w 9142471"/>
                <a:gd name="connsiteY1" fmla="*/ 1141332 h 1850587"/>
                <a:gd name="connsiteX2" fmla="*/ 3162539 w 9142471"/>
                <a:gd name="connsiteY2" fmla="*/ 482994 h 1850587"/>
                <a:gd name="connsiteX3" fmla="*/ 9142471 w 9142471"/>
                <a:gd name="connsiteY3" fmla="*/ 825067 h 1850587"/>
                <a:gd name="connsiteX4" fmla="*/ 9141569 w 9142471"/>
                <a:gd name="connsiteY4" fmla="*/ 0 h 1850587"/>
                <a:gd name="connsiteX5" fmla="*/ 790 w 9142471"/>
                <a:gd name="connsiteY5" fmla="*/ 1971 h 1850587"/>
                <a:gd name="connsiteX0" fmla="*/ 790 w 9142471"/>
                <a:gd name="connsiteY0" fmla="*/ 1971 h 1850587"/>
                <a:gd name="connsiteX1" fmla="*/ 4568 w 9142471"/>
                <a:gd name="connsiteY1" fmla="*/ 1141332 h 1850587"/>
                <a:gd name="connsiteX2" fmla="*/ 3162539 w 9142471"/>
                <a:gd name="connsiteY2" fmla="*/ 482994 h 1850587"/>
                <a:gd name="connsiteX3" fmla="*/ 9142471 w 9142471"/>
                <a:gd name="connsiteY3" fmla="*/ 825067 h 1850587"/>
                <a:gd name="connsiteX4" fmla="*/ 9141569 w 9142471"/>
                <a:gd name="connsiteY4" fmla="*/ 0 h 1850587"/>
                <a:gd name="connsiteX5" fmla="*/ 790 w 9142471"/>
                <a:gd name="connsiteY5" fmla="*/ 1971 h 1850587"/>
                <a:gd name="connsiteX0" fmla="*/ 790 w 9142471"/>
                <a:gd name="connsiteY0" fmla="*/ 1971 h 1538662"/>
                <a:gd name="connsiteX1" fmla="*/ 4568 w 9142471"/>
                <a:gd name="connsiteY1" fmla="*/ 1141332 h 1538662"/>
                <a:gd name="connsiteX2" fmla="*/ 3162539 w 9142471"/>
                <a:gd name="connsiteY2" fmla="*/ 482994 h 1538662"/>
                <a:gd name="connsiteX3" fmla="*/ 9142471 w 9142471"/>
                <a:gd name="connsiteY3" fmla="*/ 825067 h 1538662"/>
                <a:gd name="connsiteX4" fmla="*/ 9141569 w 9142471"/>
                <a:gd name="connsiteY4" fmla="*/ 0 h 1538662"/>
                <a:gd name="connsiteX5" fmla="*/ 790 w 9142471"/>
                <a:gd name="connsiteY5" fmla="*/ 1971 h 1538662"/>
                <a:gd name="connsiteX0" fmla="*/ 790 w 9142471"/>
                <a:gd name="connsiteY0" fmla="*/ 1971 h 1874582"/>
                <a:gd name="connsiteX1" fmla="*/ 4568 w 9142471"/>
                <a:gd name="connsiteY1" fmla="*/ 1141332 h 1874582"/>
                <a:gd name="connsiteX2" fmla="*/ 3162539 w 9142471"/>
                <a:gd name="connsiteY2" fmla="*/ 482994 h 1874582"/>
                <a:gd name="connsiteX3" fmla="*/ 9142471 w 9142471"/>
                <a:gd name="connsiteY3" fmla="*/ 825067 h 1874582"/>
                <a:gd name="connsiteX4" fmla="*/ 9141569 w 9142471"/>
                <a:gd name="connsiteY4" fmla="*/ 0 h 1874582"/>
                <a:gd name="connsiteX5" fmla="*/ 790 w 9142471"/>
                <a:gd name="connsiteY5" fmla="*/ 1971 h 1874582"/>
                <a:gd name="connsiteX0" fmla="*/ 790 w 9142471"/>
                <a:gd name="connsiteY0" fmla="*/ 1971 h 1874582"/>
                <a:gd name="connsiteX1" fmla="*/ 4568 w 9142471"/>
                <a:gd name="connsiteY1" fmla="*/ 1141332 h 1874582"/>
                <a:gd name="connsiteX2" fmla="*/ 3162539 w 9142471"/>
                <a:gd name="connsiteY2" fmla="*/ 482994 h 1874582"/>
                <a:gd name="connsiteX3" fmla="*/ 9142471 w 9142471"/>
                <a:gd name="connsiteY3" fmla="*/ 825067 h 1874582"/>
                <a:gd name="connsiteX4" fmla="*/ 9141569 w 9142471"/>
                <a:gd name="connsiteY4" fmla="*/ 0 h 1874582"/>
                <a:gd name="connsiteX5" fmla="*/ 790 w 9142471"/>
                <a:gd name="connsiteY5" fmla="*/ 1971 h 187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2471" h="1874582">
                  <a:moveTo>
                    <a:pt x="790" y="1971"/>
                  </a:moveTo>
                  <a:cubicBezTo>
                    <a:pt x="0" y="305263"/>
                    <a:pt x="5358" y="838040"/>
                    <a:pt x="4568" y="1141332"/>
                  </a:cubicBezTo>
                  <a:cubicBezTo>
                    <a:pt x="419096" y="979788"/>
                    <a:pt x="1492070" y="639683"/>
                    <a:pt x="3162539" y="482994"/>
                  </a:cubicBezTo>
                  <a:cubicBezTo>
                    <a:pt x="4833008" y="326305"/>
                    <a:pt x="7747892" y="1874582"/>
                    <a:pt x="9142471" y="825067"/>
                  </a:cubicBezTo>
                  <a:cubicBezTo>
                    <a:pt x="9142170" y="646022"/>
                    <a:pt x="9141870" y="179045"/>
                    <a:pt x="9141569" y="0"/>
                  </a:cubicBezTo>
                  <a:lnTo>
                    <a:pt x="790" y="19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4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287474" y="388338"/>
            <a:ext cx="11067085" cy="1352499"/>
          </a:xfrm>
        </p:spPr>
        <p:txBody>
          <a:bodyPr vert="horz" lIns="91440" tIns="45720" rIns="91440" bIns="45720" rtlCol="0" anchor="b">
            <a:normAutofit/>
          </a:bodyPr>
          <a:lstStyle>
            <a:lvl1pPr algn="l" defTabSz="1300460" rtl="0" eaLnBrk="1" latinLnBrk="0" hangingPunct="1">
              <a:spcBef>
                <a:spcPct val="0"/>
              </a:spcBef>
              <a:buNone/>
              <a:defRPr lang="en-US" sz="3413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877" y="1950720"/>
            <a:ext cx="7270044" cy="6762496"/>
          </a:xfrm>
          <a:prstGeom prst="rect">
            <a:avLst/>
          </a:prstGeom>
        </p:spPr>
        <p:txBody>
          <a:bodyPr/>
          <a:lstStyle>
            <a:lvl1pPr>
              <a:defRPr sz="4551"/>
            </a:lvl1pPr>
            <a:lvl2pPr>
              <a:defRPr sz="3982"/>
            </a:lvl2pPr>
            <a:lvl3pPr>
              <a:defRPr sz="3413"/>
            </a:lvl3pPr>
            <a:lvl4pPr>
              <a:defRPr sz="2844"/>
            </a:lvl4pPr>
            <a:lvl5pPr>
              <a:defRPr sz="2844"/>
            </a:lvl5pPr>
            <a:lvl6pPr>
              <a:defRPr sz="2844"/>
            </a:lvl6pPr>
            <a:lvl7pPr>
              <a:defRPr sz="2844"/>
            </a:lvl7pPr>
            <a:lvl8pPr>
              <a:defRPr sz="2844"/>
            </a:lvl8pPr>
            <a:lvl9pPr>
              <a:defRPr sz="2844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74470" y="1937715"/>
            <a:ext cx="3654349" cy="67755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300480" y="9298432"/>
            <a:ext cx="3034453" cy="351130"/>
          </a:xfrm>
        </p:spPr>
        <p:txBody>
          <a:bodyPr/>
          <a:lstStyle/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100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7477760" y="1404518"/>
            <a:ext cx="5305958" cy="1131418"/>
          </a:xfrm>
        </p:spPr>
        <p:txBody>
          <a:bodyPr anchor="b"/>
          <a:lstStyle>
            <a:lvl1pPr algn="l">
              <a:defRPr sz="2844" b="1"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754279" y="1729639"/>
            <a:ext cx="6606438" cy="6606438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03770" y="2704998"/>
            <a:ext cx="5279949" cy="24969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300480" y="9298432"/>
            <a:ext cx="3034453" cy="351130"/>
          </a:xfrm>
        </p:spPr>
        <p:txBody>
          <a:bodyPr/>
          <a:lstStyle/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  <p:grpSp>
        <p:nvGrpSpPr>
          <p:cNvPr id="8" name="Group 7"/>
          <p:cNvGrpSpPr/>
          <p:nvPr/>
        </p:nvGrpSpPr>
        <p:grpSpPr bwMode="invGray">
          <a:xfrm rot="16200000">
            <a:off x="-4115415" y="4106958"/>
            <a:ext cx="9801412" cy="1570580"/>
            <a:chOff x="-18448" y="-1967"/>
            <a:chExt cx="9176991" cy="1292024"/>
          </a:xfrm>
        </p:grpSpPr>
        <p:sp>
          <p:nvSpPr>
            <p:cNvPr id="9" name="Freeform 8"/>
            <p:cNvSpPr/>
            <p:nvPr userDrawn="1"/>
          </p:nvSpPr>
          <p:spPr bwMode="invGray">
            <a:xfrm>
              <a:off x="-18448" y="5"/>
              <a:ext cx="9176991" cy="1290052"/>
            </a:xfrm>
            <a:custGeom>
              <a:avLst/>
              <a:gdLst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3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52 w 9153196"/>
                <a:gd name="connsiteY0" fmla="*/ 914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9144 h 1481136"/>
                <a:gd name="connsiteX0" fmla="*/ 52 w 9153196"/>
                <a:gd name="connsiteY0" fmla="*/ 128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1284 h 1481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80996 w 9153196"/>
                <a:gd name="connsiteY2" fmla="*/ 960120 h 1862136"/>
                <a:gd name="connsiteX3" fmla="*/ 6739180 w 9153196"/>
                <a:gd name="connsiteY3" fmla="*/ 1316736 h 1862136"/>
                <a:gd name="connsiteX4" fmla="*/ 9144052 w 9153196"/>
                <a:gd name="connsiteY4" fmla="*/ 1106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739180 w 9153196"/>
                <a:gd name="connsiteY3" fmla="*/ 1316736 h 1862136"/>
                <a:gd name="connsiteX4" fmla="*/ 9144052 w 9153196"/>
                <a:gd name="connsiteY4" fmla="*/ 1106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739180 w 9153196"/>
                <a:gd name="connsiteY3" fmla="*/ 13167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12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1284 h 1862136"/>
                <a:gd name="connsiteX0" fmla="*/ 52 w 9153196"/>
                <a:gd name="connsiteY0" fmla="*/ 610884 h 1862136"/>
                <a:gd name="connsiteX1" fmla="*/ 0 w 9153196"/>
                <a:gd name="connsiteY1" fmla="*/ 1862136 h 1862136"/>
                <a:gd name="connsiteX2" fmla="*/ 2999284 w 9153196"/>
                <a:gd name="connsiteY2" fmla="*/ 1051560 h 1862136"/>
                <a:gd name="connsiteX3" fmla="*/ 6281980 w 9153196"/>
                <a:gd name="connsiteY3" fmla="*/ 1469136 h 1862136"/>
                <a:gd name="connsiteX4" fmla="*/ 9144052 w 9153196"/>
                <a:gd name="connsiteY4" fmla="*/ 1487424 h 1862136"/>
                <a:gd name="connsiteX5" fmla="*/ 9153196 w 9153196"/>
                <a:gd name="connsiteY5" fmla="*/ 0 h 1862136"/>
                <a:gd name="connsiteX6" fmla="*/ 52 w 9153196"/>
                <a:gd name="connsiteY6" fmla="*/ 610884 h 18621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2999284 w 9153196"/>
                <a:gd name="connsiteY2" fmla="*/ 441960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0108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0108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0108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6281980 w 9153196"/>
                <a:gd name="connsiteY3" fmla="*/ 859536 h 1252536"/>
                <a:gd name="connsiteX4" fmla="*/ 9144052 w 9153196"/>
                <a:gd name="connsiteY4" fmla="*/ 877824 h 1252536"/>
                <a:gd name="connsiteX5" fmla="*/ 9153196 w 9153196"/>
                <a:gd name="connsiteY5" fmla="*/ 0 h 1252536"/>
                <a:gd name="connsiteX6" fmla="*/ 52 w 9153196"/>
                <a:gd name="connsiteY6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9144052 w 9153196"/>
                <a:gd name="connsiteY3" fmla="*/ 877824 h 1252536"/>
                <a:gd name="connsiteX4" fmla="*/ 9153196 w 9153196"/>
                <a:gd name="connsiteY4" fmla="*/ 0 h 1252536"/>
                <a:gd name="connsiteX5" fmla="*/ 52 w 9153196"/>
                <a:gd name="connsiteY5" fmla="*/ 1284 h 1252536"/>
                <a:gd name="connsiteX0" fmla="*/ 52 w 9153196"/>
                <a:gd name="connsiteY0" fmla="*/ 1284 h 1252536"/>
                <a:gd name="connsiteX1" fmla="*/ 0 w 9153196"/>
                <a:gd name="connsiteY1" fmla="*/ 1252536 h 1252536"/>
                <a:gd name="connsiteX2" fmla="*/ 3620429 w 9153196"/>
                <a:gd name="connsiteY2" fmla="*/ 483524 h 1252536"/>
                <a:gd name="connsiteX3" fmla="*/ 9144052 w 9153196"/>
                <a:gd name="connsiteY3" fmla="*/ 877824 h 1252536"/>
                <a:gd name="connsiteX4" fmla="*/ 9153196 w 9153196"/>
                <a:gd name="connsiteY4" fmla="*/ 0 h 1252536"/>
                <a:gd name="connsiteX5" fmla="*/ 52 w 9153196"/>
                <a:gd name="connsiteY5" fmla="*/ 1284 h 1252536"/>
                <a:gd name="connsiteX0" fmla="*/ 52 w 9153196"/>
                <a:gd name="connsiteY0" fmla="*/ 1284 h 1279374"/>
                <a:gd name="connsiteX1" fmla="*/ 0 w 9153196"/>
                <a:gd name="connsiteY1" fmla="*/ 1252536 h 1279374"/>
                <a:gd name="connsiteX2" fmla="*/ 3620429 w 9153196"/>
                <a:gd name="connsiteY2" fmla="*/ 483524 h 1279374"/>
                <a:gd name="connsiteX3" fmla="*/ 9144052 w 9153196"/>
                <a:gd name="connsiteY3" fmla="*/ 877824 h 1279374"/>
                <a:gd name="connsiteX4" fmla="*/ 9153196 w 9153196"/>
                <a:gd name="connsiteY4" fmla="*/ 0 h 1279374"/>
                <a:gd name="connsiteX5" fmla="*/ 52 w 9153196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0429 w 9150620"/>
                <a:gd name="connsiteY2" fmla="*/ 48352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41211 w 9150620"/>
                <a:gd name="connsiteY2" fmla="*/ 459690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41211 w 9150620"/>
                <a:gd name="connsiteY2" fmla="*/ 459690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2738 w 9150620"/>
                <a:gd name="connsiteY2" fmla="*/ 42526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2738 w 9150620"/>
                <a:gd name="connsiteY2" fmla="*/ 42526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79374"/>
                <a:gd name="connsiteX1" fmla="*/ 0 w 9150620"/>
                <a:gd name="connsiteY1" fmla="*/ 1252536 h 1279374"/>
                <a:gd name="connsiteX2" fmla="*/ 3622738 w 9150620"/>
                <a:gd name="connsiteY2" fmla="*/ 425264 h 1279374"/>
                <a:gd name="connsiteX3" fmla="*/ 9144052 w 9150620"/>
                <a:gd name="connsiteY3" fmla="*/ 877824 h 1279374"/>
                <a:gd name="connsiteX4" fmla="*/ 9150620 w 9150620"/>
                <a:gd name="connsiteY4" fmla="*/ 0 h 1279374"/>
                <a:gd name="connsiteX5" fmla="*/ 52 w 9150620"/>
                <a:gd name="connsiteY5" fmla="*/ 1284 h 1279374"/>
                <a:gd name="connsiteX0" fmla="*/ 52 w 9150620"/>
                <a:gd name="connsiteY0" fmla="*/ 1284 h 1252536"/>
                <a:gd name="connsiteX1" fmla="*/ 0 w 9150620"/>
                <a:gd name="connsiteY1" fmla="*/ 1252536 h 1252536"/>
                <a:gd name="connsiteX2" fmla="*/ 3622738 w 9150620"/>
                <a:gd name="connsiteY2" fmla="*/ 425264 h 1252536"/>
                <a:gd name="connsiteX3" fmla="*/ 9144052 w 9150620"/>
                <a:gd name="connsiteY3" fmla="*/ 877824 h 1252536"/>
                <a:gd name="connsiteX4" fmla="*/ 9150620 w 9150620"/>
                <a:gd name="connsiteY4" fmla="*/ 0 h 1252536"/>
                <a:gd name="connsiteX5" fmla="*/ 52 w 9150620"/>
                <a:gd name="connsiteY5" fmla="*/ 1284 h 1252536"/>
                <a:gd name="connsiteX0" fmla="*/ 52 w 9150620"/>
                <a:gd name="connsiteY0" fmla="*/ 1284 h 1252536"/>
                <a:gd name="connsiteX1" fmla="*/ 0 w 9150620"/>
                <a:gd name="connsiteY1" fmla="*/ 1252536 h 1252536"/>
                <a:gd name="connsiteX2" fmla="*/ 3622738 w 9150620"/>
                <a:gd name="connsiteY2" fmla="*/ 425264 h 1252536"/>
                <a:gd name="connsiteX3" fmla="*/ 9144052 w 9150620"/>
                <a:gd name="connsiteY3" fmla="*/ 877824 h 1252536"/>
                <a:gd name="connsiteX4" fmla="*/ 9150620 w 9150620"/>
                <a:gd name="connsiteY4" fmla="*/ 0 h 1252536"/>
                <a:gd name="connsiteX5" fmla="*/ 52 w 9150620"/>
                <a:gd name="connsiteY5" fmla="*/ 1284 h 1252536"/>
                <a:gd name="connsiteX0" fmla="*/ 52 w 9150620"/>
                <a:gd name="connsiteY0" fmla="*/ 1284 h 1340282"/>
                <a:gd name="connsiteX1" fmla="*/ 0 w 9150620"/>
                <a:gd name="connsiteY1" fmla="*/ 1252536 h 1340282"/>
                <a:gd name="connsiteX2" fmla="*/ 3622738 w 9150620"/>
                <a:gd name="connsiteY2" fmla="*/ 425264 h 1340282"/>
                <a:gd name="connsiteX3" fmla="*/ 9144052 w 9150620"/>
                <a:gd name="connsiteY3" fmla="*/ 877824 h 1340282"/>
                <a:gd name="connsiteX4" fmla="*/ 9150620 w 9150620"/>
                <a:gd name="connsiteY4" fmla="*/ 0 h 1340282"/>
                <a:gd name="connsiteX5" fmla="*/ 52 w 9150620"/>
                <a:gd name="connsiteY5" fmla="*/ 1284 h 1340282"/>
                <a:gd name="connsiteX0" fmla="*/ 52 w 9150620"/>
                <a:gd name="connsiteY0" fmla="*/ 1284 h 1470041"/>
                <a:gd name="connsiteX1" fmla="*/ 0 w 9150620"/>
                <a:gd name="connsiteY1" fmla="*/ 1252536 h 1470041"/>
                <a:gd name="connsiteX2" fmla="*/ 3622738 w 9150620"/>
                <a:gd name="connsiteY2" fmla="*/ 425264 h 1470041"/>
                <a:gd name="connsiteX3" fmla="*/ 9144052 w 9150620"/>
                <a:gd name="connsiteY3" fmla="*/ 877824 h 1470041"/>
                <a:gd name="connsiteX4" fmla="*/ 9150620 w 9150620"/>
                <a:gd name="connsiteY4" fmla="*/ 0 h 1470041"/>
                <a:gd name="connsiteX5" fmla="*/ 52 w 9150620"/>
                <a:gd name="connsiteY5" fmla="*/ 1284 h 1470041"/>
                <a:gd name="connsiteX0" fmla="*/ 52 w 9150620"/>
                <a:gd name="connsiteY0" fmla="*/ 1284 h 1470041"/>
                <a:gd name="connsiteX1" fmla="*/ 0 w 9150620"/>
                <a:gd name="connsiteY1" fmla="*/ 1252536 h 1470041"/>
                <a:gd name="connsiteX2" fmla="*/ 3622738 w 9150620"/>
                <a:gd name="connsiteY2" fmla="*/ 425264 h 1470041"/>
                <a:gd name="connsiteX3" fmla="*/ 9144052 w 9150620"/>
                <a:gd name="connsiteY3" fmla="*/ 877824 h 1470041"/>
                <a:gd name="connsiteX4" fmla="*/ 9150620 w 9150620"/>
                <a:gd name="connsiteY4" fmla="*/ 0 h 1470041"/>
                <a:gd name="connsiteX5" fmla="*/ 52 w 9150620"/>
                <a:gd name="connsiteY5" fmla="*/ 1284 h 1470041"/>
                <a:gd name="connsiteX0" fmla="*/ 18502 w 9169070"/>
                <a:gd name="connsiteY0" fmla="*/ 1284 h 1489619"/>
                <a:gd name="connsiteX1" fmla="*/ 0 w 9169070"/>
                <a:gd name="connsiteY1" fmla="*/ 1489619 h 1489619"/>
                <a:gd name="connsiteX2" fmla="*/ 3641188 w 9169070"/>
                <a:gd name="connsiteY2" fmla="*/ 425264 h 1489619"/>
                <a:gd name="connsiteX3" fmla="*/ 9162502 w 9169070"/>
                <a:gd name="connsiteY3" fmla="*/ 877824 h 1489619"/>
                <a:gd name="connsiteX4" fmla="*/ 9169070 w 9169070"/>
                <a:gd name="connsiteY4" fmla="*/ 0 h 1489619"/>
                <a:gd name="connsiteX5" fmla="*/ 18502 w 9169070"/>
                <a:gd name="connsiteY5" fmla="*/ 1284 h 1489619"/>
                <a:gd name="connsiteX0" fmla="*/ 18502 w 9169070"/>
                <a:gd name="connsiteY0" fmla="*/ 1284 h 1654092"/>
                <a:gd name="connsiteX1" fmla="*/ 0 w 9169070"/>
                <a:gd name="connsiteY1" fmla="*/ 1489619 h 1654092"/>
                <a:gd name="connsiteX2" fmla="*/ 3641188 w 9169070"/>
                <a:gd name="connsiteY2" fmla="*/ 425264 h 1654092"/>
                <a:gd name="connsiteX3" fmla="*/ 9137904 w 9169070"/>
                <a:gd name="connsiteY3" fmla="*/ 1061874 h 1654092"/>
                <a:gd name="connsiteX4" fmla="*/ 9169070 w 9169070"/>
                <a:gd name="connsiteY4" fmla="*/ 0 h 1654092"/>
                <a:gd name="connsiteX5" fmla="*/ 18502 w 9169070"/>
                <a:gd name="connsiteY5" fmla="*/ 1284 h 1654092"/>
                <a:gd name="connsiteX0" fmla="*/ 18502 w 9176990"/>
                <a:gd name="connsiteY0" fmla="*/ 1284 h 1654092"/>
                <a:gd name="connsiteX1" fmla="*/ 0 w 9176990"/>
                <a:gd name="connsiteY1" fmla="*/ 1489619 h 1654092"/>
                <a:gd name="connsiteX2" fmla="*/ 3641188 w 9176990"/>
                <a:gd name="connsiteY2" fmla="*/ 425264 h 1654092"/>
                <a:gd name="connsiteX3" fmla="*/ 9174801 w 9176990"/>
                <a:gd name="connsiteY3" fmla="*/ 1061875 h 1654092"/>
                <a:gd name="connsiteX4" fmla="*/ 9169070 w 9176990"/>
                <a:gd name="connsiteY4" fmla="*/ 0 h 1654092"/>
                <a:gd name="connsiteX5" fmla="*/ 18502 w 9176990"/>
                <a:gd name="connsiteY5" fmla="*/ 1284 h 1654092"/>
                <a:gd name="connsiteX0" fmla="*/ 18502 w 9176990"/>
                <a:gd name="connsiteY0" fmla="*/ 1284 h 1654092"/>
                <a:gd name="connsiteX1" fmla="*/ 0 w 9176990"/>
                <a:gd name="connsiteY1" fmla="*/ 1489619 h 1654092"/>
                <a:gd name="connsiteX2" fmla="*/ 3687310 w 9176990"/>
                <a:gd name="connsiteY2" fmla="*/ 649870 h 1654092"/>
                <a:gd name="connsiteX3" fmla="*/ 9174801 w 9176990"/>
                <a:gd name="connsiteY3" fmla="*/ 1061875 h 1654092"/>
                <a:gd name="connsiteX4" fmla="*/ 9169070 w 9176990"/>
                <a:gd name="connsiteY4" fmla="*/ 0 h 1654092"/>
                <a:gd name="connsiteX5" fmla="*/ 18502 w 9176990"/>
                <a:gd name="connsiteY5" fmla="*/ 1284 h 1654092"/>
                <a:gd name="connsiteX0" fmla="*/ 18502 w 9176990"/>
                <a:gd name="connsiteY0" fmla="*/ 1284 h 1654092"/>
                <a:gd name="connsiteX1" fmla="*/ 0 w 9176990"/>
                <a:gd name="connsiteY1" fmla="*/ 1489619 h 1654092"/>
                <a:gd name="connsiteX2" fmla="*/ 3200119 w 9176990"/>
                <a:gd name="connsiteY2" fmla="*/ 555828 h 1654092"/>
                <a:gd name="connsiteX3" fmla="*/ 9174801 w 9176990"/>
                <a:gd name="connsiteY3" fmla="*/ 1061875 h 1654092"/>
                <a:gd name="connsiteX4" fmla="*/ 9169070 w 9176990"/>
                <a:gd name="connsiteY4" fmla="*/ 0 h 1654092"/>
                <a:gd name="connsiteX5" fmla="*/ 18502 w 9176990"/>
                <a:gd name="connsiteY5" fmla="*/ 1284 h 1654092"/>
                <a:gd name="connsiteX0" fmla="*/ 18502 w 9176990"/>
                <a:gd name="connsiteY0" fmla="*/ 1284 h 1654092"/>
                <a:gd name="connsiteX1" fmla="*/ 0 w 9176990"/>
                <a:gd name="connsiteY1" fmla="*/ 1489619 h 1654092"/>
                <a:gd name="connsiteX2" fmla="*/ 3209344 w 9176990"/>
                <a:gd name="connsiteY2" fmla="*/ 515274 h 1654092"/>
                <a:gd name="connsiteX3" fmla="*/ 9174801 w 9176990"/>
                <a:gd name="connsiteY3" fmla="*/ 1061875 h 1654092"/>
                <a:gd name="connsiteX4" fmla="*/ 9169070 w 9176990"/>
                <a:gd name="connsiteY4" fmla="*/ 0 h 1654092"/>
                <a:gd name="connsiteX5" fmla="*/ 18502 w 9176990"/>
                <a:gd name="connsiteY5" fmla="*/ 1284 h 1654092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95308 w 9176990"/>
                <a:gd name="connsiteY3" fmla="*/ 1145702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1030952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1030952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1030952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1030952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98104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98104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98104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734404 w 9176990"/>
                <a:gd name="connsiteY3" fmla="*/ 98104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267623 w 9176990"/>
                <a:gd name="connsiteY3" fmla="*/ 86629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267623 w 9176990"/>
                <a:gd name="connsiteY3" fmla="*/ 866290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307596 w 9176990"/>
                <a:gd name="connsiteY3" fmla="*/ 941158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  <a:gd name="connsiteX0" fmla="*/ 18502 w 9176990"/>
                <a:gd name="connsiteY0" fmla="*/ 1284 h 1489619"/>
                <a:gd name="connsiteX1" fmla="*/ 0 w 9176990"/>
                <a:gd name="connsiteY1" fmla="*/ 1489619 h 1489619"/>
                <a:gd name="connsiteX2" fmla="*/ 3209344 w 9176990"/>
                <a:gd name="connsiteY2" fmla="*/ 515274 h 1489619"/>
                <a:gd name="connsiteX3" fmla="*/ 6307596 w 9176990"/>
                <a:gd name="connsiteY3" fmla="*/ 941158 h 1489619"/>
                <a:gd name="connsiteX4" fmla="*/ 9174801 w 9176990"/>
                <a:gd name="connsiteY4" fmla="*/ 1061875 h 1489619"/>
                <a:gd name="connsiteX5" fmla="*/ 9169070 w 9176990"/>
                <a:gd name="connsiteY5" fmla="*/ 0 h 1489619"/>
                <a:gd name="connsiteX6" fmla="*/ 18502 w 9176990"/>
                <a:gd name="connsiteY6" fmla="*/ 1284 h 148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76990" h="1489619">
                  <a:moveTo>
                    <a:pt x="18502" y="1284"/>
                  </a:moveTo>
                  <a:cubicBezTo>
                    <a:pt x="18485" y="491948"/>
                    <a:pt x="17" y="998955"/>
                    <a:pt x="0" y="1489619"/>
                  </a:cubicBezTo>
                  <a:cubicBezTo>
                    <a:pt x="304800" y="1334171"/>
                    <a:pt x="2076793" y="572593"/>
                    <a:pt x="3209344" y="515274"/>
                  </a:cubicBezTo>
                  <a:cubicBezTo>
                    <a:pt x="4341895" y="457955"/>
                    <a:pt x="5743827" y="772070"/>
                    <a:pt x="6307596" y="941158"/>
                  </a:cubicBezTo>
                  <a:cubicBezTo>
                    <a:pt x="6871365" y="1110246"/>
                    <a:pt x="8191884" y="1377605"/>
                    <a:pt x="9174801" y="1061875"/>
                  </a:cubicBezTo>
                  <a:cubicBezTo>
                    <a:pt x="9176990" y="769267"/>
                    <a:pt x="9166881" y="292608"/>
                    <a:pt x="9169070" y="0"/>
                  </a:cubicBezTo>
                  <a:lnTo>
                    <a:pt x="18502" y="1284"/>
                  </a:lnTo>
                  <a:close/>
                </a:path>
              </a:pathLst>
            </a:cu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4"/>
            </a:p>
          </p:txBody>
        </p:sp>
        <p:sp>
          <p:nvSpPr>
            <p:cNvPr id="10" name="Freeform 9"/>
            <p:cNvSpPr/>
            <p:nvPr userDrawn="1"/>
          </p:nvSpPr>
          <p:spPr bwMode="invGray">
            <a:xfrm>
              <a:off x="1533" y="-1967"/>
              <a:ext cx="9149091" cy="1266391"/>
            </a:xfrm>
            <a:custGeom>
              <a:avLst/>
              <a:gdLst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630680"/>
                <a:gd name="connsiteX1" fmla="*/ 18288 w 9153144"/>
                <a:gd name="connsiteY1" fmla="*/ 1472184 h 1630680"/>
                <a:gd name="connsiteX2" fmla="*/ 2980944 w 9153144"/>
                <a:gd name="connsiteY2" fmla="*/ 960120 h 1630680"/>
                <a:gd name="connsiteX3" fmla="*/ 7114032 w 9153144"/>
                <a:gd name="connsiteY3" fmla="*/ 1353312 h 1630680"/>
                <a:gd name="connsiteX4" fmla="*/ 9144000 w 9153144"/>
                <a:gd name="connsiteY4" fmla="*/ 1106424 h 1630680"/>
                <a:gd name="connsiteX5" fmla="*/ 9153144 w 9153144"/>
                <a:gd name="connsiteY5" fmla="*/ 0 h 1630680"/>
                <a:gd name="connsiteX6" fmla="*/ 0 w 9153144"/>
                <a:gd name="connsiteY6" fmla="*/ 9144 h 1630680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7114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3032 w 9153144"/>
                <a:gd name="connsiteY3" fmla="*/ 1353312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0 w 9153144"/>
                <a:gd name="connsiteY0" fmla="*/ 9144 h 1472184"/>
                <a:gd name="connsiteX1" fmla="*/ 18288 w 9153144"/>
                <a:gd name="connsiteY1" fmla="*/ 1472184 h 1472184"/>
                <a:gd name="connsiteX2" fmla="*/ 2980944 w 9153144"/>
                <a:gd name="connsiteY2" fmla="*/ 960120 h 1472184"/>
                <a:gd name="connsiteX3" fmla="*/ 6739128 w 9153144"/>
                <a:gd name="connsiteY3" fmla="*/ 1316736 h 1472184"/>
                <a:gd name="connsiteX4" fmla="*/ 9144000 w 9153144"/>
                <a:gd name="connsiteY4" fmla="*/ 1106424 h 1472184"/>
                <a:gd name="connsiteX5" fmla="*/ 9153144 w 9153144"/>
                <a:gd name="connsiteY5" fmla="*/ 0 h 1472184"/>
                <a:gd name="connsiteX6" fmla="*/ 0 w 9153144"/>
                <a:gd name="connsiteY6" fmla="*/ 9144 h 1472184"/>
                <a:gd name="connsiteX0" fmla="*/ 52 w 9153196"/>
                <a:gd name="connsiteY0" fmla="*/ 914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9144 h 1481136"/>
                <a:gd name="connsiteX0" fmla="*/ 52 w 9153196"/>
                <a:gd name="connsiteY0" fmla="*/ 128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1284 h 1481136"/>
                <a:gd name="connsiteX0" fmla="*/ 52 w 9153196"/>
                <a:gd name="connsiteY0" fmla="*/ 763284 h 1481136"/>
                <a:gd name="connsiteX1" fmla="*/ 0 w 9153196"/>
                <a:gd name="connsiteY1" fmla="*/ 1481136 h 1481136"/>
                <a:gd name="connsiteX2" fmla="*/ 2980996 w 9153196"/>
                <a:gd name="connsiteY2" fmla="*/ 960120 h 1481136"/>
                <a:gd name="connsiteX3" fmla="*/ 6739180 w 9153196"/>
                <a:gd name="connsiteY3" fmla="*/ 1316736 h 1481136"/>
                <a:gd name="connsiteX4" fmla="*/ 9144052 w 9153196"/>
                <a:gd name="connsiteY4" fmla="*/ 1106424 h 1481136"/>
                <a:gd name="connsiteX5" fmla="*/ 9153196 w 9153196"/>
                <a:gd name="connsiteY5" fmla="*/ 0 h 1481136"/>
                <a:gd name="connsiteX6" fmla="*/ 52 w 9153196"/>
                <a:gd name="connsiteY6" fmla="*/ 763284 h 1481136"/>
                <a:gd name="connsiteX0" fmla="*/ 52 w 9153196"/>
                <a:gd name="connsiteY0" fmla="*/ 1284 h 719136"/>
                <a:gd name="connsiteX1" fmla="*/ 0 w 9153196"/>
                <a:gd name="connsiteY1" fmla="*/ 719136 h 719136"/>
                <a:gd name="connsiteX2" fmla="*/ 2980996 w 9153196"/>
                <a:gd name="connsiteY2" fmla="*/ 198120 h 719136"/>
                <a:gd name="connsiteX3" fmla="*/ 6739180 w 9153196"/>
                <a:gd name="connsiteY3" fmla="*/ 554736 h 719136"/>
                <a:gd name="connsiteX4" fmla="*/ 9144052 w 9153196"/>
                <a:gd name="connsiteY4" fmla="*/ 344424 h 719136"/>
                <a:gd name="connsiteX5" fmla="*/ 9153196 w 9153196"/>
                <a:gd name="connsiteY5" fmla="*/ 0 h 719136"/>
                <a:gd name="connsiteX6" fmla="*/ 52 w 9153196"/>
                <a:gd name="connsiteY6" fmla="*/ 1284 h 719136"/>
                <a:gd name="connsiteX0" fmla="*/ 17 w 9162305"/>
                <a:gd name="connsiteY0" fmla="*/ 0 h 775764"/>
                <a:gd name="connsiteX1" fmla="*/ 9109 w 9162305"/>
                <a:gd name="connsiteY1" fmla="*/ 775764 h 775764"/>
                <a:gd name="connsiteX2" fmla="*/ 2990105 w 9162305"/>
                <a:gd name="connsiteY2" fmla="*/ 254748 h 775764"/>
                <a:gd name="connsiteX3" fmla="*/ 6748289 w 9162305"/>
                <a:gd name="connsiteY3" fmla="*/ 611364 h 775764"/>
                <a:gd name="connsiteX4" fmla="*/ 9153161 w 9162305"/>
                <a:gd name="connsiteY4" fmla="*/ 401052 h 775764"/>
                <a:gd name="connsiteX5" fmla="*/ 9162305 w 9162305"/>
                <a:gd name="connsiteY5" fmla="*/ 56628 h 775764"/>
                <a:gd name="connsiteX6" fmla="*/ 17 w 9162305"/>
                <a:gd name="connsiteY6" fmla="*/ 0 h 775764"/>
                <a:gd name="connsiteX0" fmla="*/ 17 w 9162305"/>
                <a:gd name="connsiteY0" fmla="*/ 0 h 821484"/>
                <a:gd name="connsiteX1" fmla="*/ 9109 w 9162305"/>
                <a:gd name="connsiteY1" fmla="*/ 821484 h 821484"/>
                <a:gd name="connsiteX2" fmla="*/ 2990105 w 9162305"/>
                <a:gd name="connsiteY2" fmla="*/ 300468 h 821484"/>
                <a:gd name="connsiteX3" fmla="*/ 6748289 w 9162305"/>
                <a:gd name="connsiteY3" fmla="*/ 657084 h 821484"/>
                <a:gd name="connsiteX4" fmla="*/ 9153161 w 9162305"/>
                <a:gd name="connsiteY4" fmla="*/ 446772 h 821484"/>
                <a:gd name="connsiteX5" fmla="*/ 9162305 w 9162305"/>
                <a:gd name="connsiteY5" fmla="*/ 102348 h 821484"/>
                <a:gd name="connsiteX6" fmla="*/ 17 w 9162305"/>
                <a:gd name="connsiteY6" fmla="*/ 0 h 821484"/>
                <a:gd name="connsiteX0" fmla="*/ 17 w 9162305"/>
                <a:gd name="connsiteY0" fmla="*/ 0 h 848916"/>
                <a:gd name="connsiteX1" fmla="*/ 9109 w 9162305"/>
                <a:gd name="connsiteY1" fmla="*/ 848916 h 848916"/>
                <a:gd name="connsiteX2" fmla="*/ 2990105 w 9162305"/>
                <a:gd name="connsiteY2" fmla="*/ 327900 h 848916"/>
                <a:gd name="connsiteX3" fmla="*/ 6748289 w 9162305"/>
                <a:gd name="connsiteY3" fmla="*/ 684516 h 848916"/>
                <a:gd name="connsiteX4" fmla="*/ 9153161 w 9162305"/>
                <a:gd name="connsiteY4" fmla="*/ 474204 h 848916"/>
                <a:gd name="connsiteX5" fmla="*/ 9162305 w 9162305"/>
                <a:gd name="connsiteY5" fmla="*/ 129780 h 848916"/>
                <a:gd name="connsiteX6" fmla="*/ 17 w 9162305"/>
                <a:gd name="connsiteY6" fmla="*/ 0 h 848916"/>
                <a:gd name="connsiteX0" fmla="*/ 17 w 9171449"/>
                <a:gd name="connsiteY0" fmla="*/ 0 h 864156"/>
                <a:gd name="connsiteX1" fmla="*/ 18253 w 9171449"/>
                <a:gd name="connsiteY1" fmla="*/ 864156 h 864156"/>
                <a:gd name="connsiteX2" fmla="*/ 2999249 w 9171449"/>
                <a:gd name="connsiteY2" fmla="*/ 343140 h 864156"/>
                <a:gd name="connsiteX3" fmla="*/ 6757433 w 9171449"/>
                <a:gd name="connsiteY3" fmla="*/ 699756 h 864156"/>
                <a:gd name="connsiteX4" fmla="*/ 9162305 w 9171449"/>
                <a:gd name="connsiteY4" fmla="*/ 489444 h 864156"/>
                <a:gd name="connsiteX5" fmla="*/ 9171449 w 9171449"/>
                <a:gd name="connsiteY5" fmla="*/ 145020 h 864156"/>
                <a:gd name="connsiteX6" fmla="*/ 17 w 9171449"/>
                <a:gd name="connsiteY6" fmla="*/ 0 h 864156"/>
                <a:gd name="connsiteX0" fmla="*/ 17 w 9189737"/>
                <a:gd name="connsiteY0" fmla="*/ 0 h 952548"/>
                <a:gd name="connsiteX1" fmla="*/ 36541 w 9189737"/>
                <a:gd name="connsiteY1" fmla="*/ 952548 h 952548"/>
                <a:gd name="connsiteX2" fmla="*/ 3017537 w 9189737"/>
                <a:gd name="connsiteY2" fmla="*/ 431532 h 952548"/>
                <a:gd name="connsiteX3" fmla="*/ 6775721 w 9189737"/>
                <a:gd name="connsiteY3" fmla="*/ 788148 h 952548"/>
                <a:gd name="connsiteX4" fmla="*/ 9180593 w 9189737"/>
                <a:gd name="connsiteY4" fmla="*/ 577836 h 952548"/>
                <a:gd name="connsiteX5" fmla="*/ 9189737 w 9189737"/>
                <a:gd name="connsiteY5" fmla="*/ 233412 h 952548"/>
                <a:gd name="connsiteX6" fmla="*/ 17 w 9189737"/>
                <a:gd name="connsiteY6" fmla="*/ 0 h 952548"/>
                <a:gd name="connsiteX0" fmla="*/ 17 w 9171449"/>
                <a:gd name="connsiteY0" fmla="*/ 0 h 909876"/>
                <a:gd name="connsiteX1" fmla="*/ 18253 w 9171449"/>
                <a:gd name="connsiteY1" fmla="*/ 909876 h 909876"/>
                <a:gd name="connsiteX2" fmla="*/ 2999249 w 9171449"/>
                <a:gd name="connsiteY2" fmla="*/ 388860 h 909876"/>
                <a:gd name="connsiteX3" fmla="*/ 6757433 w 9171449"/>
                <a:gd name="connsiteY3" fmla="*/ 745476 h 909876"/>
                <a:gd name="connsiteX4" fmla="*/ 9162305 w 9171449"/>
                <a:gd name="connsiteY4" fmla="*/ 535164 h 909876"/>
                <a:gd name="connsiteX5" fmla="*/ 9171449 w 9171449"/>
                <a:gd name="connsiteY5" fmla="*/ 190740 h 909876"/>
                <a:gd name="connsiteX6" fmla="*/ 17 w 9171449"/>
                <a:gd name="connsiteY6" fmla="*/ 0 h 909876"/>
                <a:gd name="connsiteX0" fmla="*/ 17 w 9180593"/>
                <a:gd name="connsiteY0" fmla="*/ 13476 h 923352"/>
                <a:gd name="connsiteX1" fmla="*/ 18253 w 9180593"/>
                <a:gd name="connsiteY1" fmla="*/ 923352 h 923352"/>
                <a:gd name="connsiteX2" fmla="*/ 2999249 w 9180593"/>
                <a:gd name="connsiteY2" fmla="*/ 402336 h 923352"/>
                <a:gd name="connsiteX3" fmla="*/ 6757433 w 9180593"/>
                <a:gd name="connsiteY3" fmla="*/ 758952 h 923352"/>
                <a:gd name="connsiteX4" fmla="*/ 9162305 w 9180593"/>
                <a:gd name="connsiteY4" fmla="*/ 548640 h 923352"/>
                <a:gd name="connsiteX5" fmla="*/ 9180593 w 9180593"/>
                <a:gd name="connsiteY5" fmla="*/ 0 h 923352"/>
                <a:gd name="connsiteX6" fmla="*/ 17 w 9180593"/>
                <a:gd name="connsiteY6" fmla="*/ 13476 h 923352"/>
                <a:gd name="connsiteX0" fmla="*/ 17 w 9189737"/>
                <a:gd name="connsiteY0" fmla="*/ 0 h 909876"/>
                <a:gd name="connsiteX1" fmla="*/ 18253 w 9189737"/>
                <a:gd name="connsiteY1" fmla="*/ 909876 h 909876"/>
                <a:gd name="connsiteX2" fmla="*/ 2999249 w 9189737"/>
                <a:gd name="connsiteY2" fmla="*/ 388860 h 909876"/>
                <a:gd name="connsiteX3" fmla="*/ 6757433 w 9189737"/>
                <a:gd name="connsiteY3" fmla="*/ 745476 h 909876"/>
                <a:gd name="connsiteX4" fmla="*/ 9162305 w 9189737"/>
                <a:gd name="connsiteY4" fmla="*/ 535164 h 909876"/>
                <a:gd name="connsiteX5" fmla="*/ 9189737 w 9189737"/>
                <a:gd name="connsiteY5" fmla="*/ 10908 h 909876"/>
                <a:gd name="connsiteX6" fmla="*/ 17 w 9189737"/>
                <a:gd name="connsiteY6" fmla="*/ 0 h 909876"/>
                <a:gd name="connsiteX0" fmla="*/ 0 w 9189720"/>
                <a:gd name="connsiteY0" fmla="*/ 0 h 909876"/>
                <a:gd name="connsiteX1" fmla="*/ 18236 w 9189720"/>
                <a:gd name="connsiteY1" fmla="*/ 909876 h 909876"/>
                <a:gd name="connsiteX2" fmla="*/ 2999232 w 9189720"/>
                <a:gd name="connsiteY2" fmla="*/ 388860 h 909876"/>
                <a:gd name="connsiteX3" fmla="*/ 6757416 w 9189720"/>
                <a:gd name="connsiteY3" fmla="*/ 745476 h 909876"/>
                <a:gd name="connsiteX4" fmla="*/ 9162288 w 9189720"/>
                <a:gd name="connsiteY4" fmla="*/ 535164 h 909876"/>
                <a:gd name="connsiteX5" fmla="*/ 9189720 w 9189720"/>
                <a:gd name="connsiteY5" fmla="*/ 10908 h 909876"/>
                <a:gd name="connsiteX6" fmla="*/ 0 w 9189720"/>
                <a:gd name="connsiteY6" fmla="*/ 0 h 909876"/>
                <a:gd name="connsiteX0" fmla="*/ 0 w 9162288"/>
                <a:gd name="connsiteY0" fmla="*/ 1971 h 911847"/>
                <a:gd name="connsiteX1" fmla="*/ 18236 w 9162288"/>
                <a:gd name="connsiteY1" fmla="*/ 911847 h 911847"/>
                <a:gd name="connsiteX2" fmla="*/ 2999232 w 9162288"/>
                <a:gd name="connsiteY2" fmla="*/ 390831 h 911847"/>
                <a:gd name="connsiteX3" fmla="*/ 6757416 w 9162288"/>
                <a:gd name="connsiteY3" fmla="*/ 747447 h 911847"/>
                <a:gd name="connsiteX4" fmla="*/ 9162288 w 9162288"/>
                <a:gd name="connsiteY4" fmla="*/ 537135 h 911847"/>
                <a:gd name="connsiteX5" fmla="*/ 9161386 w 9162288"/>
                <a:gd name="connsiteY5" fmla="*/ 0 h 911847"/>
                <a:gd name="connsiteX6" fmla="*/ 0 w 9162288"/>
                <a:gd name="connsiteY6" fmla="*/ 1971 h 911847"/>
                <a:gd name="connsiteX0" fmla="*/ 20401 w 9144052"/>
                <a:gd name="connsiteY0" fmla="*/ 32880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6739180 w 9144052"/>
                <a:gd name="connsiteY3" fmla="*/ 747447 h 911847"/>
                <a:gd name="connsiteX4" fmla="*/ 9144052 w 9144052"/>
                <a:gd name="connsiteY4" fmla="*/ 537135 h 911847"/>
                <a:gd name="connsiteX5" fmla="*/ 9143150 w 9144052"/>
                <a:gd name="connsiteY5" fmla="*/ 0 h 911847"/>
                <a:gd name="connsiteX6" fmla="*/ 20401 w 9144052"/>
                <a:gd name="connsiteY6" fmla="*/ 32880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6739180 w 9144052"/>
                <a:gd name="connsiteY3" fmla="*/ 747447 h 911847"/>
                <a:gd name="connsiteX4" fmla="*/ 9144052 w 9144052"/>
                <a:gd name="connsiteY4" fmla="*/ 537135 h 911847"/>
                <a:gd name="connsiteX5" fmla="*/ 9143150 w 9144052"/>
                <a:gd name="connsiteY5" fmla="*/ 0 h 911847"/>
                <a:gd name="connsiteX6" fmla="*/ 2371 w 9144052"/>
                <a:gd name="connsiteY6" fmla="*/ 1971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6739180 w 9144052"/>
                <a:gd name="connsiteY3" fmla="*/ 747447 h 911847"/>
                <a:gd name="connsiteX4" fmla="*/ 9144052 w 9144052"/>
                <a:gd name="connsiteY4" fmla="*/ 537135 h 911847"/>
                <a:gd name="connsiteX5" fmla="*/ 9143150 w 9144052"/>
                <a:gd name="connsiteY5" fmla="*/ 0 h 911847"/>
                <a:gd name="connsiteX6" fmla="*/ 2371 w 9144052"/>
                <a:gd name="connsiteY6" fmla="*/ 1971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2980996 w 9144052"/>
                <a:gd name="connsiteY2" fmla="*/ 390831 h 911847"/>
                <a:gd name="connsiteX3" fmla="*/ 9144052 w 9144052"/>
                <a:gd name="connsiteY3" fmla="*/ 537135 h 911847"/>
                <a:gd name="connsiteX4" fmla="*/ 9143150 w 9144052"/>
                <a:gd name="connsiteY4" fmla="*/ 0 h 911847"/>
                <a:gd name="connsiteX5" fmla="*/ 2371 w 9144052"/>
                <a:gd name="connsiteY5" fmla="*/ 1971 h 911847"/>
                <a:gd name="connsiteX0" fmla="*/ 2371 w 9144052"/>
                <a:gd name="connsiteY0" fmla="*/ 1971 h 911847"/>
                <a:gd name="connsiteX1" fmla="*/ 0 w 9144052"/>
                <a:gd name="connsiteY1" fmla="*/ 911847 h 911847"/>
                <a:gd name="connsiteX2" fmla="*/ 3361996 w 9144052"/>
                <a:gd name="connsiteY2" fmla="*/ 390831 h 911847"/>
                <a:gd name="connsiteX3" fmla="*/ 9144052 w 9144052"/>
                <a:gd name="connsiteY3" fmla="*/ 537135 h 911847"/>
                <a:gd name="connsiteX4" fmla="*/ 9143150 w 9144052"/>
                <a:gd name="connsiteY4" fmla="*/ 0 h 911847"/>
                <a:gd name="connsiteX5" fmla="*/ 2371 w 9144052"/>
                <a:gd name="connsiteY5" fmla="*/ 1971 h 911847"/>
                <a:gd name="connsiteX0" fmla="*/ 2371 w 9144052"/>
                <a:gd name="connsiteY0" fmla="*/ 1971 h 1193400"/>
                <a:gd name="connsiteX1" fmla="*/ 0 w 9144052"/>
                <a:gd name="connsiteY1" fmla="*/ 911847 h 1193400"/>
                <a:gd name="connsiteX2" fmla="*/ 3361996 w 9144052"/>
                <a:gd name="connsiteY2" fmla="*/ 390831 h 1193400"/>
                <a:gd name="connsiteX3" fmla="*/ 9144052 w 9144052"/>
                <a:gd name="connsiteY3" fmla="*/ 537135 h 1193400"/>
                <a:gd name="connsiteX4" fmla="*/ 9143150 w 9144052"/>
                <a:gd name="connsiteY4" fmla="*/ 0 h 1193400"/>
                <a:gd name="connsiteX5" fmla="*/ 2371 w 9144052"/>
                <a:gd name="connsiteY5" fmla="*/ 1971 h 1193400"/>
                <a:gd name="connsiteX0" fmla="*/ 2371 w 9144052"/>
                <a:gd name="connsiteY0" fmla="*/ 1971 h 1125725"/>
                <a:gd name="connsiteX1" fmla="*/ 0 w 9144052"/>
                <a:gd name="connsiteY1" fmla="*/ 911847 h 1125725"/>
                <a:gd name="connsiteX2" fmla="*/ 3361996 w 9144052"/>
                <a:gd name="connsiteY2" fmla="*/ 390831 h 1125725"/>
                <a:gd name="connsiteX3" fmla="*/ 9144052 w 9144052"/>
                <a:gd name="connsiteY3" fmla="*/ 537135 h 1125725"/>
                <a:gd name="connsiteX4" fmla="*/ 9143150 w 9144052"/>
                <a:gd name="connsiteY4" fmla="*/ 0 h 1125725"/>
                <a:gd name="connsiteX5" fmla="*/ 2371 w 9144052"/>
                <a:gd name="connsiteY5" fmla="*/ 1971 h 1125725"/>
                <a:gd name="connsiteX0" fmla="*/ 2371 w 9144052"/>
                <a:gd name="connsiteY0" fmla="*/ 1971 h 1244834"/>
                <a:gd name="connsiteX1" fmla="*/ 0 w 9144052"/>
                <a:gd name="connsiteY1" fmla="*/ 911847 h 1244834"/>
                <a:gd name="connsiteX2" fmla="*/ 3361996 w 9144052"/>
                <a:gd name="connsiteY2" fmla="*/ 390831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863120 h 1244834"/>
                <a:gd name="connsiteX2" fmla="*/ 3361996 w 9144052"/>
                <a:gd name="connsiteY2" fmla="*/ 390831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749425 h 1244834"/>
                <a:gd name="connsiteX2" fmla="*/ 3361996 w 9144052"/>
                <a:gd name="connsiteY2" fmla="*/ 390831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749425 h 1244834"/>
                <a:gd name="connsiteX2" fmla="*/ 3343523 w 9144052"/>
                <a:gd name="connsiteY2" fmla="*/ 315034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44834"/>
                <a:gd name="connsiteX1" fmla="*/ 0 w 9144052"/>
                <a:gd name="connsiteY1" fmla="*/ 749425 h 1244834"/>
                <a:gd name="connsiteX2" fmla="*/ 3114923 w 9144052"/>
                <a:gd name="connsiteY2" fmla="*/ 315034 h 1244834"/>
                <a:gd name="connsiteX3" fmla="*/ 9144052 w 9144052"/>
                <a:gd name="connsiteY3" fmla="*/ 537135 h 1244834"/>
                <a:gd name="connsiteX4" fmla="*/ 9143150 w 9144052"/>
                <a:gd name="connsiteY4" fmla="*/ 0 h 1244834"/>
                <a:gd name="connsiteX5" fmla="*/ 2371 w 9144052"/>
                <a:gd name="connsiteY5" fmla="*/ 1971 h 1244834"/>
                <a:gd name="connsiteX0" fmla="*/ 2371 w 9144052"/>
                <a:gd name="connsiteY0" fmla="*/ 1971 h 1282732"/>
                <a:gd name="connsiteX1" fmla="*/ 0 w 9144052"/>
                <a:gd name="connsiteY1" fmla="*/ 749425 h 1282732"/>
                <a:gd name="connsiteX2" fmla="*/ 3114923 w 9144052"/>
                <a:gd name="connsiteY2" fmla="*/ 315034 h 1282732"/>
                <a:gd name="connsiteX3" fmla="*/ 9144052 w 9144052"/>
                <a:gd name="connsiteY3" fmla="*/ 537135 h 1282732"/>
                <a:gd name="connsiteX4" fmla="*/ 9143150 w 9144052"/>
                <a:gd name="connsiteY4" fmla="*/ 0 h 1282732"/>
                <a:gd name="connsiteX5" fmla="*/ 2371 w 9144052"/>
                <a:gd name="connsiteY5" fmla="*/ 1971 h 1282732"/>
                <a:gd name="connsiteX0" fmla="*/ 2371 w 9144052"/>
                <a:gd name="connsiteY0" fmla="*/ 1971 h 1282732"/>
                <a:gd name="connsiteX1" fmla="*/ 0 w 9144052"/>
                <a:gd name="connsiteY1" fmla="*/ 749425 h 1282732"/>
                <a:gd name="connsiteX2" fmla="*/ 3114923 w 9144052"/>
                <a:gd name="connsiteY2" fmla="*/ 315034 h 1282732"/>
                <a:gd name="connsiteX3" fmla="*/ 9144052 w 9144052"/>
                <a:gd name="connsiteY3" fmla="*/ 537135 h 1282732"/>
                <a:gd name="connsiteX4" fmla="*/ 9143150 w 9144052"/>
                <a:gd name="connsiteY4" fmla="*/ 0 h 1282732"/>
                <a:gd name="connsiteX5" fmla="*/ 2371 w 9144052"/>
                <a:gd name="connsiteY5" fmla="*/ 1971 h 1282732"/>
                <a:gd name="connsiteX0" fmla="*/ 2371 w 9144052"/>
                <a:gd name="connsiteY0" fmla="*/ 1971 h 1282732"/>
                <a:gd name="connsiteX1" fmla="*/ 0 w 9144052"/>
                <a:gd name="connsiteY1" fmla="*/ 749425 h 1282732"/>
                <a:gd name="connsiteX2" fmla="*/ 3114923 w 9144052"/>
                <a:gd name="connsiteY2" fmla="*/ 315034 h 1282732"/>
                <a:gd name="connsiteX3" fmla="*/ 9144052 w 9144052"/>
                <a:gd name="connsiteY3" fmla="*/ 537135 h 1282732"/>
                <a:gd name="connsiteX4" fmla="*/ 9143150 w 9144052"/>
                <a:gd name="connsiteY4" fmla="*/ 0 h 1282732"/>
                <a:gd name="connsiteX5" fmla="*/ 2371 w 9144052"/>
                <a:gd name="connsiteY5" fmla="*/ 1971 h 1282732"/>
                <a:gd name="connsiteX0" fmla="*/ 2371 w 9144052"/>
                <a:gd name="connsiteY0" fmla="*/ 1971 h 1570664"/>
                <a:gd name="connsiteX1" fmla="*/ 0 w 9144052"/>
                <a:gd name="connsiteY1" fmla="*/ 749425 h 1570664"/>
                <a:gd name="connsiteX2" fmla="*/ 3114923 w 9144052"/>
                <a:gd name="connsiteY2" fmla="*/ 315034 h 1570664"/>
                <a:gd name="connsiteX3" fmla="*/ 9144052 w 9144052"/>
                <a:gd name="connsiteY3" fmla="*/ 825067 h 1570664"/>
                <a:gd name="connsiteX4" fmla="*/ 9143150 w 9144052"/>
                <a:gd name="connsiteY4" fmla="*/ 0 h 1570664"/>
                <a:gd name="connsiteX5" fmla="*/ 2371 w 9144052"/>
                <a:gd name="connsiteY5" fmla="*/ 1971 h 1570664"/>
                <a:gd name="connsiteX0" fmla="*/ 2371 w 9144052"/>
                <a:gd name="connsiteY0" fmla="*/ 1971 h 1986563"/>
                <a:gd name="connsiteX1" fmla="*/ 0 w 9144052"/>
                <a:gd name="connsiteY1" fmla="*/ 749425 h 1986563"/>
                <a:gd name="connsiteX2" fmla="*/ 3114923 w 9144052"/>
                <a:gd name="connsiteY2" fmla="*/ 315034 h 1986563"/>
                <a:gd name="connsiteX3" fmla="*/ 9144052 w 9144052"/>
                <a:gd name="connsiteY3" fmla="*/ 825067 h 1986563"/>
                <a:gd name="connsiteX4" fmla="*/ 9143150 w 9144052"/>
                <a:gd name="connsiteY4" fmla="*/ 0 h 1986563"/>
                <a:gd name="connsiteX5" fmla="*/ 2371 w 9144052"/>
                <a:gd name="connsiteY5" fmla="*/ 1971 h 1986563"/>
                <a:gd name="connsiteX0" fmla="*/ 2371 w 9144052"/>
                <a:gd name="connsiteY0" fmla="*/ 1971 h 1910577"/>
                <a:gd name="connsiteX1" fmla="*/ 0 w 9144052"/>
                <a:gd name="connsiteY1" fmla="*/ 749425 h 1910577"/>
                <a:gd name="connsiteX2" fmla="*/ 3114923 w 9144052"/>
                <a:gd name="connsiteY2" fmla="*/ 315034 h 1910577"/>
                <a:gd name="connsiteX3" fmla="*/ 9144052 w 9144052"/>
                <a:gd name="connsiteY3" fmla="*/ 825067 h 1910577"/>
                <a:gd name="connsiteX4" fmla="*/ 9143150 w 9144052"/>
                <a:gd name="connsiteY4" fmla="*/ 0 h 1910577"/>
                <a:gd name="connsiteX5" fmla="*/ 2371 w 9144052"/>
                <a:gd name="connsiteY5" fmla="*/ 1971 h 1910577"/>
                <a:gd name="connsiteX0" fmla="*/ 790 w 9142471"/>
                <a:gd name="connsiteY0" fmla="*/ 1971 h 1910577"/>
                <a:gd name="connsiteX1" fmla="*/ 4568 w 9142471"/>
                <a:gd name="connsiteY1" fmla="*/ 1141332 h 1910577"/>
                <a:gd name="connsiteX2" fmla="*/ 3113342 w 9142471"/>
                <a:gd name="connsiteY2" fmla="*/ 315034 h 1910577"/>
                <a:gd name="connsiteX3" fmla="*/ 9142471 w 9142471"/>
                <a:gd name="connsiteY3" fmla="*/ 825067 h 1910577"/>
                <a:gd name="connsiteX4" fmla="*/ 9141569 w 9142471"/>
                <a:gd name="connsiteY4" fmla="*/ 0 h 1910577"/>
                <a:gd name="connsiteX5" fmla="*/ 790 w 9142471"/>
                <a:gd name="connsiteY5" fmla="*/ 1971 h 1910577"/>
                <a:gd name="connsiteX0" fmla="*/ 790 w 9142471"/>
                <a:gd name="connsiteY0" fmla="*/ 1971 h 1910577"/>
                <a:gd name="connsiteX1" fmla="*/ 4568 w 9142471"/>
                <a:gd name="connsiteY1" fmla="*/ 1141332 h 1910577"/>
                <a:gd name="connsiteX2" fmla="*/ 3162539 w 9142471"/>
                <a:gd name="connsiteY2" fmla="*/ 482994 h 1910577"/>
                <a:gd name="connsiteX3" fmla="*/ 9142471 w 9142471"/>
                <a:gd name="connsiteY3" fmla="*/ 825067 h 1910577"/>
                <a:gd name="connsiteX4" fmla="*/ 9141569 w 9142471"/>
                <a:gd name="connsiteY4" fmla="*/ 0 h 1910577"/>
                <a:gd name="connsiteX5" fmla="*/ 790 w 9142471"/>
                <a:gd name="connsiteY5" fmla="*/ 1971 h 1910577"/>
                <a:gd name="connsiteX0" fmla="*/ 790 w 9142471"/>
                <a:gd name="connsiteY0" fmla="*/ 1971 h 1742614"/>
                <a:gd name="connsiteX1" fmla="*/ 4568 w 9142471"/>
                <a:gd name="connsiteY1" fmla="*/ 1141332 h 1742614"/>
                <a:gd name="connsiteX2" fmla="*/ 3162539 w 9142471"/>
                <a:gd name="connsiteY2" fmla="*/ 482994 h 1742614"/>
                <a:gd name="connsiteX3" fmla="*/ 9142471 w 9142471"/>
                <a:gd name="connsiteY3" fmla="*/ 825067 h 1742614"/>
                <a:gd name="connsiteX4" fmla="*/ 9141569 w 9142471"/>
                <a:gd name="connsiteY4" fmla="*/ 0 h 1742614"/>
                <a:gd name="connsiteX5" fmla="*/ 790 w 9142471"/>
                <a:gd name="connsiteY5" fmla="*/ 1971 h 1742614"/>
                <a:gd name="connsiteX0" fmla="*/ 790 w 9142471"/>
                <a:gd name="connsiteY0" fmla="*/ 1971 h 1850587"/>
                <a:gd name="connsiteX1" fmla="*/ 4568 w 9142471"/>
                <a:gd name="connsiteY1" fmla="*/ 1141332 h 1850587"/>
                <a:gd name="connsiteX2" fmla="*/ 3162539 w 9142471"/>
                <a:gd name="connsiteY2" fmla="*/ 482994 h 1850587"/>
                <a:gd name="connsiteX3" fmla="*/ 9142471 w 9142471"/>
                <a:gd name="connsiteY3" fmla="*/ 825067 h 1850587"/>
                <a:gd name="connsiteX4" fmla="*/ 9141569 w 9142471"/>
                <a:gd name="connsiteY4" fmla="*/ 0 h 1850587"/>
                <a:gd name="connsiteX5" fmla="*/ 790 w 9142471"/>
                <a:gd name="connsiteY5" fmla="*/ 1971 h 1850587"/>
                <a:gd name="connsiteX0" fmla="*/ 790 w 9142471"/>
                <a:gd name="connsiteY0" fmla="*/ 1971 h 1850587"/>
                <a:gd name="connsiteX1" fmla="*/ 4568 w 9142471"/>
                <a:gd name="connsiteY1" fmla="*/ 1141332 h 1850587"/>
                <a:gd name="connsiteX2" fmla="*/ 3162539 w 9142471"/>
                <a:gd name="connsiteY2" fmla="*/ 482994 h 1850587"/>
                <a:gd name="connsiteX3" fmla="*/ 9142471 w 9142471"/>
                <a:gd name="connsiteY3" fmla="*/ 825067 h 1850587"/>
                <a:gd name="connsiteX4" fmla="*/ 9141569 w 9142471"/>
                <a:gd name="connsiteY4" fmla="*/ 0 h 1850587"/>
                <a:gd name="connsiteX5" fmla="*/ 790 w 9142471"/>
                <a:gd name="connsiteY5" fmla="*/ 1971 h 1850587"/>
                <a:gd name="connsiteX0" fmla="*/ 790 w 9142471"/>
                <a:gd name="connsiteY0" fmla="*/ 1971 h 1538662"/>
                <a:gd name="connsiteX1" fmla="*/ 4568 w 9142471"/>
                <a:gd name="connsiteY1" fmla="*/ 1141332 h 1538662"/>
                <a:gd name="connsiteX2" fmla="*/ 3162539 w 9142471"/>
                <a:gd name="connsiteY2" fmla="*/ 482994 h 1538662"/>
                <a:gd name="connsiteX3" fmla="*/ 9142471 w 9142471"/>
                <a:gd name="connsiteY3" fmla="*/ 825067 h 1538662"/>
                <a:gd name="connsiteX4" fmla="*/ 9141569 w 9142471"/>
                <a:gd name="connsiteY4" fmla="*/ 0 h 1538662"/>
                <a:gd name="connsiteX5" fmla="*/ 790 w 9142471"/>
                <a:gd name="connsiteY5" fmla="*/ 1971 h 1538662"/>
                <a:gd name="connsiteX0" fmla="*/ 790 w 9142471"/>
                <a:gd name="connsiteY0" fmla="*/ 1971 h 1874582"/>
                <a:gd name="connsiteX1" fmla="*/ 4568 w 9142471"/>
                <a:gd name="connsiteY1" fmla="*/ 1141332 h 1874582"/>
                <a:gd name="connsiteX2" fmla="*/ 3162539 w 9142471"/>
                <a:gd name="connsiteY2" fmla="*/ 482994 h 1874582"/>
                <a:gd name="connsiteX3" fmla="*/ 9142471 w 9142471"/>
                <a:gd name="connsiteY3" fmla="*/ 825067 h 1874582"/>
                <a:gd name="connsiteX4" fmla="*/ 9141569 w 9142471"/>
                <a:gd name="connsiteY4" fmla="*/ 0 h 1874582"/>
                <a:gd name="connsiteX5" fmla="*/ 790 w 9142471"/>
                <a:gd name="connsiteY5" fmla="*/ 1971 h 1874582"/>
                <a:gd name="connsiteX0" fmla="*/ 790 w 9142471"/>
                <a:gd name="connsiteY0" fmla="*/ 1971 h 1874582"/>
                <a:gd name="connsiteX1" fmla="*/ 4568 w 9142471"/>
                <a:gd name="connsiteY1" fmla="*/ 1141332 h 1874582"/>
                <a:gd name="connsiteX2" fmla="*/ 3162539 w 9142471"/>
                <a:gd name="connsiteY2" fmla="*/ 482994 h 1874582"/>
                <a:gd name="connsiteX3" fmla="*/ 9142471 w 9142471"/>
                <a:gd name="connsiteY3" fmla="*/ 825067 h 1874582"/>
                <a:gd name="connsiteX4" fmla="*/ 9141569 w 9142471"/>
                <a:gd name="connsiteY4" fmla="*/ 0 h 1874582"/>
                <a:gd name="connsiteX5" fmla="*/ 790 w 9142471"/>
                <a:gd name="connsiteY5" fmla="*/ 1971 h 187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2471" h="1874582">
                  <a:moveTo>
                    <a:pt x="790" y="1971"/>
                  </a:moveTo>
                  <a:cubicBezTo>
                    <a:pt x="0" y="305263"/>
                    <a:pt x="5358" y="838040"/>
                    <a:pt x="4568" y="1141332"/>
                  </a:cubicBezTo>
                  <a:cubicBezTo>
                    <a:pt x="419096" y="979788"/>
                    <a:pt x="1492070" y="639683"/>
                    <a:pt x="3162539" y="482994"/>
                  </a:cubicBezTo>
                  <a:cubicBezTo>
                    <a:pt x="4833008" y="326305"/>
                    <a:pt x="7747892" y="1874582"/>
                    <a:pt x="9142471" y="825067"/>
                  </a:cubicBezTo>
                  <a:cubicBezTo>
                    <a:pt x="9142170" y="646022"/>
                    <a:pt x="9141870" y="179045"/>
                    <a:pt x="9141569" y="0"/>
                  </a:cubicBezTo>
                  <a:lnTo>
                    <a:pt x="790" y="19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4"/>
            </a:p>
          </p:txBody>
        </p:sp>
      </p:grpSp>
      <p:sp>
        <p:nvSpPr>
          <p:cNvPr id="11" name="Oval 10"/>
          <p:cNvSpPr/>
          <p:nvPr/>
        </p:nvSpPr>
        <p:spPr bwMode="gray">
          <a:xfrm>
            <a:off x="9753600" y="5527040"/>
            <a:ext cx="1079398" cy="107939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90000"/>
                </a:schemeClr>
              </a:gs>
              <a:gs pos="76000">
                <a:schemeClr val="accent1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2" name="Oval 11"/>
          <p:cNvSpPr/>
          <p:nvPr/>
        </p:nvSpPr>
        <p:spPr bwMode="gray">
          <a:xfrm>
            <a:off x="8232038" y="6502400"/>
            <a:ext cx="546202" cy="546202"/>
          </a:xfrm>
          <a:prstGeom prst="ellipse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  <a:alpha val="90000"/>
                </a:schemeClr>
              </a:gs>
              <a:gs pos="76000">
                <a:schemeClr val="accent4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13" name="Oval 12"/>
          <p:cNvSpPr/>
          <p:nvPr/>
        </p:nvSpPr>
        <p:spPr bwMode="gray">
          <a:xfrm>
            <a:off x="1729638" y="546202"/>
            <a:ext cx="1040384" cy="1040384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accent3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</p:spTree>
    <p:extLst>
      <p:ext uri="{BB962C8B-B14F-4D97-AF65-F5344CB8AC3E}">
        <p14:creationId xmlns:p14="http://schemas.microsoft.com/office/powerpoint/2010/main" val="3190848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gray">
          <a:xfrm>
            <a:off x="0" y="0"/>
            <a:ext cx="13017879" cy="2648371"/>
          </a:xfrm>
          <a:custGeom>
            <a:avLst/>
            <a:gdLst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3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52 w 9153196"/>
              <a:gd name="connsiteY0" fmla="*/ 914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9144 h 1481136"/>
              <a:gd name="connsiteX0" fmla="*/ 52 w 9153196"/>
              <a:gd name="connsiteY0" fmla="*/ 1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1284 h 1481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80996 w 9153196"/>
              <a:gd name="connsiteY2" fmla="*/ 960120 h 1862136"/>
              <a:gd name="connsiteX3" fmla="*/ 6739180 w 9153196"/>
              <a:gd name="connsiteY3" fmla="*/ 1316736 h 1862136"/>
              <a:gd name="connsiteX4" fmla="*/ 9144052 w 9153196"/>
              <a:gd name="connsiteY4" fmla="*/ 1106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739180 w 9153196"/>
              <a:gd name="connsiteY3" fmla="*/ 1316736 h 1862136"/>
              <a:gd name="connsiteX4" fmla="*/ 9144052 w 9153196"/>
              <a:gd name="connsiteY4" fmla="*/ 1106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739180 w 9153196"/>
              <a:gd name="connsiteY3" fmla="*/ 13167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  <a:gd name="connsiteX0" fmla="*/ 52 w 9153196"/>
              <a:gd name="connsiteY0" fmla="*/ 1284 h 1862136"/>
              <a:gd name="connsiteX1" fmla="*/ 0 w 9153196"/>
              <a:gd name="connsiteY1" fmla="*/ 1862136 h 1862136"/>
              <a:gd name="connsiteX2" fmla="*/ 2999284 w 9153196"/>
              <a:gd name="connsiteY2" fmla="*/ 1051560 h 1862136"/>
              <a:gd name="connsiteX3" fmla="*/ 6281980 w 9153196"/>
              <a:gd name="connsiteY3" fmla="*/ 1469136 h 1862136"/>
              <a:gd name="connsiteX4" fmla="*/ 9144052 w 9153196"/>
              <a:gd name="connsiteY4" fmla="*/ 1487424 h 1862136"/>
              <a:gd name="connsiteX5" fmla="*/ 9153196 w 9153196"/>
              <a:gd name="connsiteY5" fmla="*/ 0 h 1862136"/>
              <a:gd name="connsiteX6" fmla="*/ 52 w 9153196"/>
              <a:gd name="connsiteY6" fmla="*/ 1284 h 186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53196" h="1862136">
                <a:moveTo>
                  <a:pt x="52" y="1284"/>
                </a:moveTo>
                <a:cubicBezTo>
                  <a:pt x="35" y="491948"/>
                  <a:pt x="17" y="1371472"/>
                  <a:pt x="0" y="1862136"/>
                </a:cubicBezTo>
                <a:cubicBezTo>
                  <a:pt x="304800" y="1706688"/>
                  <a:pt x="1952287" y="1117060"/>
                  <a:pt x="2999284" y="1051560"/>
                </a:cubicBezTo>
                <a:cubicBezTo>
                  <a:pt x="4046281" y="986060"/>
                  <a:pt x="5541316" y="1353820"/>
                  <a:pt x="6281980" y="1469136"/>
                </a:cubicBezTo>
                <a:cubicBezTo>
                  <a:pt x="7022644" y="1584452"/>
                  <a:pt x="8247940" y="1834896"/>
                  <a:pt x="9144052" y="1487424"/>
                </a:cubicBezTo>
                <a:lnTo>
                  <a:pt x="9153196" y="0"/>
                </a:lnTo>
                <a:lnTo>
                  <a:pt x="52" y="1284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8" name="Freeform 7"/>
          <p:cNvSpPr/>
          <p:nvPr/>
        </p:nvSpPr>
        <p:spPr bwMode="invGray">
          <a:xfrm>
            <a:off x="-74" y="0"/>
            <a:ext cx="13017879" cy="2106505"/>
          </a:xfrm>
          <a:custGeom>
            <a:avLst/>
            <a:gdLst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630680"/>
              <a:gd name="connsiteX1" fmla="*/ 18288 w 9153144"/>
              <a:gd name="connsiteY1" fmla="*/ 1472184 h 1630680"/>
              <a:gd name="connsiteX2" fmla="*/ 2980944 w 9153144"/>
              <a:gd name="connsiteY2" fmla="*/ 960120 h 1630680"/>
              <a:gd name="connsiteX3" fmla="*/ 7114032 w 9153144"/>
              <a:gd name="connsiteY3" fmla="*/ 1353312 h 1630680"/>
              <a:gd name="connsiteX4" fmla="*/ 9144000 w 9153144"/>
              <a:gd name="connsiteY4" fmla="*/ 1106424 h 1630680"/>
              <a:gd name="connsiteX5" fmla="*/ 9153144 w 9153144"/>
              <a:gd name="connsiteY5" fmla="*/ 0 h 1630680"/>
              <a:gd name="connsiteX6" fmla="*/ 0 w 9153144"/>
              <a:gd name="connsiteY6" fmla="*/ 9144 h 1630680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7114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3032 w 9153144"/>
              <a:gd name="connsiteY3" fmla="*/ 1353312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0 w 9153144"/>
              <a:gd name="connsiteY0" fmla="*/ 9144 h 1472184"/>
              <a:gd name="connsiteX1" fmla="*/ 18288 w 9153144"/>
              <a:gd name="connsiteY1" fmla="*/ 1472184 h 1472184"/>
              <a:gd name="connsiteX2" fmla="*/ 2980944 w 9153144"/>
              <a:gd name="connsiteY2" fmla="*/ 960120 h 1472184"/>
              <a:gd name="connsiteX3" fmla="*/ 6739128 w 9153144"/>
              <a:gd name="connsiteY3" fmla="*/ 1316736 h 1472184"/>
              <a:gd name="connsiteX4" fmla="*/ 9144000 w 9153144"/>
              <a:gd name="connsiteY4" fmla="*/ 1106424 h 1472184"/>
              <a:gd name="connsiteX5" fmla="*/ 9153144 w 9153144"/>
              <a:gd name="connsiteY5" fmla="*/ 0 h 1472184"/>
              <a:gd name="connsiteX6" fmla="*/ 0 w 9153144"/>
              <a:gd name="connsiteY6" fmla="*/ 9144 h 1472184"/>
              <a:gd name="connsiteX0" fmla="*/ 52 w 9153196"/>
              <a:gd name="connsiteY0" fmla="*/ 914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9144 h 1481136"/>
              <a:gd name="connsiteX0" fmla="*/ 52 w 9153196"/>
              <a:gd name="connsiteY0" fmla="*/ 1284 h 1481136"/>
              <a:gd name="connsiteX1" fmla="*/ 0 w 9153196"/>
              <a:gd name="connsiteY1" fmla="*/ 1481136 h 1481136"/>
              <a:gd name="connsiteX2" fmla="*/ 2980996 w 9153196"/>
              <a:gd name="connsiteY2" fmla="*/ 960120 h 1481136"/>
              <a:gd name="connsiteX3" fmla="*/ 6739180 w 9153196"/>
              <a:gd name="connsiteY3" fmla="*/ 1316736 h 1481136"/>
              <a:gd name="connsiteX4" fmla="*/ 9144052 w 9153196"/>
              <a:gd name="connsiteY4" fmla="*/ 1106424 h 1481136"/>
              <a:gd name="connsiteX5" fmla="*/ 9153196 w 9153196"/>
              <a:gd name="connsiteY5" fmla="*/ 0 h 1481136"/>
              <a:gd name="connsiteX6" fmla="*/ 52 w 9153196"/>
              <a:gd name="connsiteY6" fmla="*/ 1284 h 1481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53196" h="1481136">
                <a:moveTo>
                  <a:pt x="52" y="1284"/>
                </a:moveTo>
                <a:cubicBezTo>
                  <a:pt x="35" y="491948"/>
                  <a:pt x="17" y="990472"/>
                  <a:pt x="0" y="1481136"/>
                </a:cubicBezTo>
                <a:cubicBezTo>
                  <a:pt x="414528" y="1319592"/>
                  <a:pt x="1857799" y="987520"/>
                  <a:pt x="2980996" y="960120"/>
                </a:cubicBezTo>
                <a:cubicBezTo>
                  <a:pt x="4104193" y="932720"/>
                  <a:pt x="6019852" y="1271016"/>
                  <a:pt x="6739180" y="1316736"/>
                </a:cubicBezTo>
                <a:cubicBezTo>
                  <a:pt x="7458508" y="1362456"/>
                  <a:pt x="8247940" y="1453896"/>
                  <a:pt x="9144052" y="1106424"/>
                </a:cubicBezTo>
                <a:lnTo>
                  <a:pt x="9153196" y="0"/>
                </a:lnTo>
                <a:lnTo>
                  <a:pt x="52" y="1284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  <a:alpha val="69000"/>
                </a:schemeClr>
              </a:gs>
              <a:gs pos="100000">
                <a:schemeClr val="accent1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4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50240" y="0"/>
            <a:ext cx="11704320" cy="1625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240" y="9298432"/>
            <a:ext cx="3034453" cy="3511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1948D-7ADB-47A0-8325-CDECE7B7CB06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43307" y="9298432"/>
            <a:ext cx="4118187" cy="3511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0107" y="9298432"/>
            <a:ext cx="3034453" cy="3511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ko-KR" alt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 bwMode="gray">
          <a:xfrm>
            <a:off x="650240" y="2275841"/>
            <a:ext cx="11704320" cy="643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113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</p:sldLayoutIdLst>
  <p:timing>
    <p:tnLst>
      <p:par>
        <p:cTn id="1" dur="indefinite" restart="never" nodeType="tmRoot"/>
      </p:par>
    </p:tnLst>
  </p:timing>
  <p:txStyles>
    <p:titleStyle>
      <a:lvl1pPr algn="ctr" defTabSz="1300460" rtl="0" eaLnBrk="1" latinLnBrk="1" hangingPunct="1">
        <a:spcBef>
          <a:spcPct val="0"/>
        </a:spcBef>
        <a:buNone/>
        <a:defRPr lang="en-US" sz="5120" b="1" kern="1200" smtClean="0">
          <a:solidFill>
            <a:schemeClr val="bg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487672" indent="-487672" algn="l" defTabSz="1300460" rtl="0" eaLnBrk="1" latinLnBrk="1" hangingPunct="1">
        <a:spcBef>
          <a:spcPct val="20000"/>
        </a:spcBef>
        <a:buClr>
          <a:schemeClr val="accent5"/>
        </a:buClr>
        <a:buSzPct val="85000"/>
        <a:buFont typeface="Wingdings" pitchFamily="2" charset="2"/>
        <a:buChar char="¢"/>
        <a:defRPr lang="en-US" sz="4551" kern="1200" smtClean="0">
          <a:solidFill>
            <a:schemeClr val="tx1"/>
          </a:solidFill>
          <a:latin typeface="+mn-lt"/>
          <a:ea typeface="+mn-ea"/>
          <a:cs typeface="+mn-cs"/>
        </a:defRPr>
      </a:lvl1pPr>
      <a:lvl2pPr marL="1056623" indent="-406394" algn="l" defTabSz="1300460" rtl="0" eaLnBrk="1" latinLnBrk="1" hangingPunct="1">
        <a:spcBef>
          <a:spcPct val="20000"/>
        </a:spcBef>
        <a:buClr>
          <a:schemeClr val="accent4"/>
        </a:buClr>
        <a:buSzPct val="85000"/>
        <a:buFont typeface="Wingdings" pitchFamily="2" charset="2"/>
        <a:buChar char="¤"/>
        <a:defRPr lang="en-US" sz="3982" kern="1200" smtClean="0">
          <a:solidFill>
            <a:schemeClr val="tx1"/>
          </a:solidFill>
          <a:latin typeface="+mn-lt"/>
          <a:ea typeface="+mn-ea"/>
          <a:cs typeface="+mn-cs"/>
        </a:defRPr>
      </a:lvl2pPr>
      <a:lvl3pPr marL="1625575" indent="-325115" algn="l" defTabSz="1300460" rtl="0" eaLnBrk="1" latinLnBrk="1" hangingPunct="1">
        <a:spcBef>
          <a:spcPct val="20000"/>
        </a:spcBef>
        <a:buClr>
          <a:schemeClr val="accent3"/>
        </a:buClr>
        <a:buSzPct val="85000"/>
        <a:buFont typeface="Wingdings" pitchFamily="2" charset="2"/>
        <a:buChar char="¤"/>
        <a:defRPr lang="en-US" sz="3413" kern="1200" smtClean="0">
          <a:solidFill>
            <a:schemeClr val="tx1"/>
          </a:solidFill>
          <a:latin typeface="+mn-lt"/>
          <a:ea typeface="+mn-ea"/>
          <a:cs typeface="+mn-cs"/>
        </a:defRPr>
      </a:lvl3pPr>
      <a:lvl4pPr marL="2275804" indent="-325115" algn="l" defTabSz="1300460" rtl="0" eaLnBrk="1" latinLnBrk="1" hangingPunct="1">
        <a:spcBef>
          <a:spcPct val="20000"/>
        </a:spcBef>
        <a:buClr>
          <a:schemeClr val="accent2"/>
        </a:buClr>
        <a:buSzPct val="85000"/>
        <a:buFont typeface="Wingdings" pitchFamily="2" charset="2"/>
        <a:buChar char="¤"/>
        <a:defRPr lang="en-US" sz="2844" kern="1200" smtClean="0">
          <a:solidFill>
            <a:schemeClr val="tx1"/>
          </a:solidFill>
          <a:latin typeface="+mn-lt"/>
          <a:ea typeface="+mn-ea"/>
          <a:cs typeface="+mn-cs"/>
        </a:defRPr>
      </a:lvl4pPr>
      <a:lvl5pPr marL="2926034" indent="-325115" algn="l" defTabSz="1300460" rtl="0" eaLnBrk="1" latinLnBrk="1" hangingPunct="1">
        <a:spcBef>
          <a:spcPct val="20000"/>
        </a:spcBef>
        <a:buClr>
          <a:schemeClr val="accent6"/>
        </a:buClr>
        <a:buSzPct val="85000"/>
        <a:buFont typeface="Wingdings" pitchFamily="2" charset="2"/>
        <a:buChar char="¤"/>
        <a:defRPr lang="en-US" sz="2844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3576264" indent="-325115" algn="l" defTabSz="1300460" rtl="0" eaLnBrk="1" latinLnBrk="1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1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1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1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1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1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1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1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1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1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1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1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1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lum bright="-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xfrm>
            <a:off x="370074" y="3171379"/>
            <a:ext cx="12264651" cy="2090702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7200">
              <a:defRPr sz="5400">
                <a:latin typeface="Helvetica"/>
                <a:ea typeface="Helvetica"/>
                <a:cs typeface="Helvetica"/>
                <a:sym typeface="Helvetica"/>
              </a:defRPr>
            </a:pPr>
            <a:r>
              <a:rPr sz="7000" dirty="0" err="1">
                <a:latin typeface="HY동녘M" panose="02030600000101010101" pitchFamily="18" charset="-127"/>
                <a:ea typeface="HY동녘M" panose="02030600000101010101" pitchFamily="18" charset="-127"/>
              </a:rPr>
              <a:t>프로젝트</a:t>
            </a:r>
            <a:r>
              <a:rPr sz="7000" dirty="0">
                <a:latin typeface="HY동녘M" panose="02030600000101010101" pitchFamily="18" charset="-127"/>
                <a:ea typeface="HY동녘M" panose="02030600000101010101" pitchFamily="18" charset="-127"/>
              </a:rPr>
              <a:t> </a:t>
            </a:r>
            <a:r>
              <a:rPr lang="en-US" sz="70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Leave Out</a:t>
            </a:r>
            <a:r>
              <a:rPr sz="70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 </a:t>
            </a:r>
            <a:r>
              <a:rPr sz="7000" dirty="0" err="1" smtClean="0">
                <a:latin typeface="HY동녘M" panose="02030600000101010101" pitchFamily="18" charset="-127"/>
                <a:ea typeface="HY동녘M" panose="02030600000101010101" pitchFamily="18" charset="-127"/>
              </a:rPr>
              <a:t>기획발표</a:t>
            </a:r>
            <a:r>
              <a:rPr lang="ko-KR" altLang="en-US" sz="70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 </a:t>
            </a:r>
            <a:r>
              <a:rPr lang="en-US" altLang="ko-KR" sz="70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/>
            </a:r>
            <a:br>
              <a:rPr lang="en-US" altLang="ko-KR" sz="70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</a:br>
            <a:r>
              <a:rPr lang="en-US" altLang="ko-KR" sz="60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(</a:t>
            </a:r>
            <a:r>
              <a:rPr sz="6000" dirty="0" smtClean="0">
                <a:latin typeface="HY동녘M" panose="02030600000101010101" pitchFamily="18" charset="-127"/>
                <a:ea typeface="HY동녘M" panose="02030600000101010101" pitchFamily="18" charset="-127"/>
              </a:rPr>
              <a:t>위치기반 </a:t>
            </a:r>
            <a:r>
              <a:rPr sz="6000" dirty="0">
                <a:latin typeface="HY동녘M" panose="02030600000101010101" pitchFamily="18" charset="-127"/>
                <a:ea typeface="HY동녘M" panose="02030600000101010101" pitchFamily="18" charset="-127"/>
              </a:rPr>
              <a:t>SNS 플랫폼)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idx="1"/>
          </p:nvPr>
        </p:nvSpPr>
        <p:spPr>
          <a:xfrm>
            <a:off x="2628238" y="5813671"/>
            <a:ext cx="9103360" cy="94935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r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rPr sz="2500" b="1" dirty="0" err="1">
                <a:solidFill>
                  <a:schemeClr val="bg1"/>
                </a:solidFill>
              </a:rPr>
              <a:t>WhoIM</a:t>
            </a:r>
            <a:r>
              <a:rPr sz="2500" b="1" dirty="0">
                <a:solidFill>
                  <a:schemeClr val="bg1"/>
                </a:solidFill>
              </a:rPr>
              <a:t> </a:t>
            </a:r>
            <a:r>
              <a:rPr sz="2500" b="1" dirty="0" smtClean="0">
                <a:solidFill>
                  <a:schemeClr val="bg1"/>
                </a:solidFill>
              </a:rPr>
              <a:t>TEAM</a:t>
            </a:r>
          </a:p>
          <a:p>
            <a:pPr algn="r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ko-KR" altLang="en-US" sz="2500" b="1" dirty="0" smtClean="0">
                <a:solidFill>
                  <a:schemeClr val="bg1"/>
                </a:solidFill>
              </a:rPr>
              <a:t>허성문</a:t>
            </a:r>
            <a:r>
              <a:rPr lang="en-US" altLang="ko-KR" sz="2500" b="1" dirty="0" smtClean="0">
                <a:solidFill>
                  <a:schemeClr val="bg1"/>
                </a:solidFill>
              </a:rPr>
              <a:t>,</a:t>
            </a:r>
            <a:r>
              <a:rPr lang="ko-KR" altLang="en-US" sz="25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500" b="1" dirty="0" err="1" smtClean="0">
                <a:solidFill>
                  <a:schemeClr val="bg1"/>
                </a:solidFill>
              </a:rPr>
              <a:t>최예찬</a:t>
            </a:r>
            <a:r>
              <a:rPr lang="en-US" altLang="ko-KR" sz="2500" b="1" dirty="0" smtClean="0">
                <a:solidFill>
                  <a:schemeClr val="bg1"/>
                </a:solidFill>
              </a:rPr>
              <a:t>,</a:t>
            </a:r>
            <a:r>
              <a:rPr lang="ko-KR" altLang="en-US" sz="2500" b="1" dirty="0" smtClean="0">
                <a:solidFill>
                  <a:schemeClr val="bg1"/>
                </a:solidFill>
              </a:rPr>
              <a:t> 최수용</a:t>
            </a:r>
            <a:r>
              <a:rPr lang="en-US" altLang="ko-KR" sz="2500" b="1" dirty="0" smtClean="0">
                <a:solidFill>
                  <a:schemeClr val="bg1"/>
                </a:solidFill>
              </a:rPr>
              <a:t>,</a:t>
            </a:r>
            <a:r>
              <a:rPr lang="ko-KR" altLang="en-US" sz="2500" b="1" dirty="0" smtClean="0">
                <a:solidFill>
                  <a:schemeClr val="bg1"/>
                </a:solidFill>
              </a:rPr>
              <a:t> 김창석</a:t>
            </a:r>
            <a:r>
              <a:rPr lang="en-US" altLang="ko-KR" sz="2500" b="1" dirty="0" smtClean="0">
                <a:solidFill>
                  <a:schemeClr val="bg1"/>
                </a:solidFill>
              </a:rPr>
              <a:t>,</a:t>
            </a:r>
            <a:r>
              <a:rPr lang="ko-KR" altLang="en-US" sz="2500" b="1" dirty="0" smtClean="0">
                <a:solidFill>
                  <a:schemeClr val="bg1"/>
                </a:solidFill>
              </a:rPr>
              <a:t> 한승주 </a:t>
            </a:r>
          </a:p>
          <a:p>
            <a:pPr algn="r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 sz="25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02412">
              <a:defRPr sz="5160"/>
            </a:pPr>
            <a:endParaRPr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endParaRPr sz="6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sz="78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기능</a:t>
            </a:r>
            <a:r>
              <a:rPr sz="7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78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설명</a:t>
            </a:r>
            <a: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sz="7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lang="ko-KR" altLang="en-US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글쓰기 기능</a:t>
            </a:r>
            <a:endParaRPr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"/>
          </p:nvPr>
        </p:nvSpPr>
        <p:spPr>
          <a:xfrm>
            <a:off x="637391" y="5753100"/>
            <a:ext cx="5964217" cy="4000500"/>
          </a:xfrm>
        </p:spPr>
        <p:txBody>
          <a:bodyPr>
            <a:normAutofit/>
          </a:bodyPr>
          <a:lstStyle/>
          <a:p>
            <a:pPr algn="l"/>
            <a:r>
              <a:rPr lang="ko-KR" altLang="en-US" b="1" dirty="0" smtClean="0"/>
              <a:t>공개여부와 울타리 글 작성유무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나머지 기존 </a:t>
            </a:r>
            <a:r>
              <a:rPr lang="en-US" altLang="ko-KR" b="1" dirty="0" smtClean="0"/>
              <a:t>SNS</a:t>
            </a:r>
            <a:r>
              <a:rPr lang="ko-KR" altLang="en-US" b="1" dirty="0" smtClean="0"/>
              <a:t>의 기능  </a:t>
            </a:r>
            <a:endParaRPr lang="ko-KR" altLang="en-US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947" y="762000"/>
            <a:ext cx="4876800" cy="824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78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478" y="751561"/>
            <a:ext cx="4878000" cy="8297084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958763" y="767995"/>
            <a:ext cx="5334000" cy="4000500"/>
          </a:xfrm>
        </p:spPr>
        <p:txBody>
          <a:bodyPr>
            <a:normAutofit/>
          </a:bodyPr>
          <a:lstStyle/>
          <a:p>
            <a:r>
              <a:rPr lang="ko-KR" altLang="en-US" sz="7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기능 설명</a:t>
            </a:r>
            <a:r>
              <a:rPr lang="en-US" altLang="ko-KR" sz="7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7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ko-KR" sz="7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7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ko-KR" altLang="en-US" sz="4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체크기능</a:t>
            </a:r>
            <a:endParaRPr lang="ko-KR" altLang="en-US" sz="45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"/>
          </p:nvPr>
        </p:nvSpPr>
        <p:spPr>
          <a:xfrm>
            <a:off x="625118" y="5753100"/>
            <a:ext cx="6001289" cy="4000500"/>
          </a:xfrm>
        </p:spPr>
        <p:txBody>
          <a:bodyPr>
            <a:normAutofit/>
          </a:bodyPr>
          <a:lstStyle/>
          <a:p>
            <a:r>
              <a:rPr lang="ko-KR" altLang="en-US" b="1" dirty="0" smtClean="0"/>
              <a:t>상황에 따라</a:t>
            </a:r>
            <a:r>
              <a:rPr lang="en-US" altLang="ko-KR" b="1" dirty="0"/>
              <a:t> </a:t>
            </a:r>
            <a:r>
              <a:rPr lang="ko-KR" altLang="en-US" b="1" dirty="0" smtClean="0"/>
              <a:t>해당 </a:t>
            </a:r>
            <a:r>
              <a:rPr lang="ko-KR" altLang="en-US" b="1" dirty="0"/>
              <a:t>장소에</a:t>
            </a:r>
            <a:endParaRPr lang="en-US" altLang="ko-KR" b="1" dirty="0"/>
          </a:p>
          <a:p>
            <a:r>
              <a:rPr lang="ko-KR" altLang="en-US" b="1" dirty="0"/>
              <a:t>체크만 한 뒤 나중에</a:t>
            </a:r>
            <a:endParaRPr lang="en-US" altLang="ko-KR" b="1" dirty="0"/>
          </a:p>
          <a:p>
            <a:r>
              <a:rPr lang="ko-KR" altLang="en-US" b="1" dirty="0"/>
              <a:t>글을 보충해서</a:t>
            </a:r>
            <a:endParaRPr lang="en-US" altLang="ko-KR" b="1" dirty="0"/>
          </a:p>
          <a:p>
            <a:r>
              <a:rPr lang="ko-KR" altLang="en-US" b="1" dirty="0"/>
              <a:t>쓸 수 있는 </a:t>
            </a:r>
            <a:r>
              <a:rPr lang="ko-KR" altLang="en-US" b="1" dirty="0" smtClean="0"/>
              <a:t>기능</a:t>
            </a:r>
            <a:endParaRPr lang="en-US" altLang="ko-KR" b="1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678" y="710845"/>
            <a:ext cx="4876800" cy="811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6186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420" y="689918"/>
            <a:ext cx="4878000" cy="8224245"/>
          </a:xfrm>
          <a:prstGeom prst="rect">
            <a:avLst/>
          </a:prstGeom>
        </p:spPr>
      </p:pic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xfrm>
            <a:off x="952500" y="774526"/>
            <a:ext cx="5334000" cy="40005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02412">
              <a:defRPr sz="5160"/>
            </a:pPr>
            <a:endParaRPr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endParaRPr sz="6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기능</a:t>
            </a:r>
            <a:r>
              <a:rPr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설명</a:t>
            </a:r>
            <a: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sz="7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lang="ko-KR" altLang="en-US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작성된 글</a:t>
            </a:r>
            <a:r>
              <a:rPr lang="en-US" altLang="ko-KR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모아보기</a:t>
            </a:r>
            <a:endParaRPr lang="en-US"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xfrm>
            <a:off x="952500" y="5816374"/>
            <a:ext cx="5334000" cy="349284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b="1" dirty="0"/>
              <a:t>지도상의 글이나 모아보기를 사용하여 글을 표시</a:t>
            </a:r>
            <a:endParaRPr lang="en-US" b="1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55" t="83390" r="38021" b="11618"/>
          <a:stretch/>
        </p:blipFill>
        <p:spPr>
          <a:xfrm>
            <a:off x="9323540" y="7562798"/>
            <a:ext cx="1127760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8080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xfrm>
            <a:off x="952500" y="774526"/>
            <a:ext cx="5334000" cy="40005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02412">
              <a:defRPr sz="5160"/>
            </a:pPr>
            <a:endParaRPr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endParaRPr sz="6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기능</a:t>
            </a:r>
            <a:r>
              <a:rPr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설명</a:t>
            </a:r>
            <a: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sz="7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lang="ko-KR" altLang="en-US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프로필 기능</a:t>
            </a:r>
            <a:endParaRPr lang="en-US"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xfrm>
            <a:off x="952500" y="5816374"/>
            <a:ext cx="5334000" cy="349284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b="1" dirty="0" smtClean="0"/>
              <a:t>자신이 올린 글을 지도상으로 표시를 해준다</a:t>
            </a:r>
            <a:endParaRPr lang="en-US" b="1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55" t="83390" r="38021" b="11618"/>
          <a:stretch/>
        </p:blipFill>
        <p:spPr>
          <a:xfrm>
            <a:off x="9323540" y="7562798"/>
            <a:ext cx="1127760" cy="41148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420" y="774526"/>
            <a:ext cx="4876800" cy="813963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420" y="774526"/>
            <a:ext cx="4876800" cy="813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79390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xfrm>
            <a:off x="952500" y="1413355"/>
            <a:ext cx="5334000" cy="40005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02412">
              <a:defRPr sz="5160"/>
            </a:pPr>
            <a:endParaRPr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endParaRPr sz="6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기능</a:t>
            </a:r>
            <a:r>
              <a:rPr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설명</a:t>
            </a:r>
            <a: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sz="7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lang="ko-KR" altLang="en-US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알림기능</a:t>
            </a:r>
            <a:r>
              <a:rPr lang="en-US" altLang="ko-KR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ko-KR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동기부여</a:t>
            </a:r>
            <a:r>
              <a:rPr lang="en-US" altLang="ko-KR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xfrm>
            <a:off x="952500" y="5849655"/>
            <a:ext cx="5334000" cy="3492848"/>
          </a:xfrm>
          <a:prstGeom prst="rect">
            <a:avLst/>
          </a:prstGeom>
        </p:spPr>
        <p:txBody>
          <a:bodyPr/>
          <a:lstStyle/>
          <a:p>
            <a:r>
              <a:rPr lang="ko-KR" altLang="en-US" b="1" dirty="0" smtClean="0"/>
              <a:t>방문해보지 않은</a:t>
            </a:r>
            <a:endParaRPr lang="en-US" altLang="ko-KR" b="1" dirty="0" smtClean="0"/>
          </a:p>
          <a:p>
            <a:r>
              <a:rPr lang="ko-KR" altLang="en-US" b="1" dirty="0" smtClean="0"/>
              <a:t>지역에 </a:t>
            </a:r>
            <a:r>
              <a:rPr lang="ko-KR" altLang="en-US" b="1" dirty="0" err="1" smtClean="0"/>
              <a:t>접근시</a:t>
            </a:r>
            <a:endParaRPr lang="en-US" altLang="ko-KR" b="1" dirty="0" smtClean="0"/>
          </a:p>
          <a:p>
            <a:r>
              <a:rPr lang="ko-KR" altLang="en-US" b="1" dirty="0" err="1" smtClean="0"/>
              <a:t>푸쉬</a:t>
            </a:r>
            <a:r>
              <a:rPr lang="ko-KR" altLang="en-US" b="1" dirty="0" smtClean="0"/>
              <a:t> </a:t>
            </a:r>
            <a:r>
              <a:rPr lang="ko-KR" altLang="en-US" b="1" dirty="0" err="1" smtClean="0"/>
              <a:t>알람을</a:t>
            </a:r>
            <a:r>
              <a:rPr lang="ko-KR" altLang="en-US" b="1" dirty="0" smtClean="0"/>
              <a:t> 제공함으로써</a:t>
            </a:r>
            <a:endParaRPr lang="en-US" altLang="ko-KR" b="1" dirty="0" smtClean="0"/>
          </a:p>
          <a:p>
            <a:r>
              <a:rPr lang="ko-KR" altLang="en-US" b="1" dirty="0" err="1" smtClean="0"/>
              <a:t>콘텐츠</a:t>
            </a:r>
            <a:r>
              <a:rPr lang="ko-KR" altLang="en-US" b="1" dirty="0" smtClean="0"/>
              <a:t> 이용을 유도</a:t>
            </a:r>
            <a:endParaRPr lang="en-US" altLang="ko-KR" b="1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292" y="676232"/>
            <a:ext cx="4878000" cy="819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150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xfrm>
            <a:off x="952500" y="713810"/>
            <a:ext cx="5334000" cy="40005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02412">
              <a:defRPr sz="5160"/>
            </a:pPr>
            <a:endParaRPr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endParaRPr sz="6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기능</a:t>
            </a:r>
            <a:r>
              <a:rPr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설명</a:t>
            </a:r>
            <a: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sz="7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lang="ko-KR" altLang="en-US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환경설정</a:t>
            </a:r>
            <a:endParaRPr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192" y="651180"/>
            <a:ext cx="4876800" cy="8192196"/>
          </a:xfrm>
          <a:prstGeom prst="rect">
            <a:avLst/>
          </a:prstGeom>
        </p:spPr>
      </p:pic>
      <p:sp>
        <p:nvSpPr>
          <p:cNvPr id="7" name="Shape 142"/>
          <p:cNvSpPr>
            <a:spLocks noGrp="1"/>
          </p:cNvSpPr>
          <p:nvPr>
            <p:ph type="body" sz="quarter" idx="1"/>
          </p:nvPr>
        </p:nvSpPr>
        <p:spPr>
          <a:xfrm>
            <a:off x="952500" y="5849655"/>
            <a:ext cx="5334000" cy="3492848"/>
          </a:xfrm>
          <a:prstGeom prst="rect">
            <a:avLst/>
          </a:prstGeom>
        </p:spPr>
        <p:txBody>
          <a:bodyPr/>
          <a:lstStyle/>
          <a:p>
            <a:r>
              <a:rPr lang="ko-KR" altLang="en-US" b="1" dirty="0" err="1" smtClean="0"/>
              <a:t>푸쉬</a:t>
            </a:r>
            <a:r>
              <a:rPr lang="ko-KR" altLang="en-US" b="1" dirty="0" smtClean="0"/>
              <a:t> </a:t>
            </a:r>
            <a:r>
              <a:rPr lang="ko-KR" altLang="en-US" b="1" dirty="0" err="1" smtClean="0"/>
              <a:t>알림여부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공개여부</a:t>
            </a:r>
            <a:r>
              <a:rPr lang="en-US" altLang="ko-KR" b="1" dirty="0" smtClean="0"/>
              <a:t>, GPS </a:t>
            </a:r>
            <a:r>
              <a:rPr lang="ko-KR" altLang="en-US" b="1" dirty="0" smtClean="0"/>
              <a:t>설정 등 세부사항 설정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8063421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7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기대</a:t>
            </a:r>
            <a:r>
              <a:rPr sz="7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7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효과</a:t>
            </a:r>
            <a:r>
              <a:rPr sz="7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sz="7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장단점</a:t>
            </a:r>
            <a:r>
              <a:rPr lang="en-US" altLang="ko-KR" sz="7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sz="7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9" name="Shape 149"/>
          <p:cNvSpPr>
            <a:spLocks noGrp="1"/>
          </p:cNvSpPr>
          <p:nvPr>
            <p:ph type="body" idx="1"/>
          </p:nvPr>
        </p:nvSpPr>
        <p:spPr>
          <a:xfrm>
            <a:off x="650240" y="2275841"/>
            <a:ext cx="11704320" cy="6954656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 defTabSz="490727">
              <a:spcBef>
                <a:spcPts val="3500"/>
              </a:spcBef>
              <a:buNone/>
              <a:defRPr sz="3191"/>
            </a:pPr>
            <a:r>
              <a:rPr lang="ko-KR" altLang="en-US" sz="4900" b="1" dirty="0" smtClean="0">
                <a:latin typeface="+mn-ea"/>
              </a:rPr>
              <a:t>장점</a:t>
            </a:r>
            <a:endParaRPr lang="en-US" altLang="ko-KR" sz="4900" b="1" dirty="0" smtClean="0">
              <a:latin typeface="+mn-ea"/>
            </a:endParaRPr>
          </a:p>
          <a:p>
            <a:pPr marL="384047" indent="-384047" defTabSz="490727">
              <a:spcBef>
                <a:spcPts val="3500"/>
              </a:spcBef>
              <a:defRPr sz="3191"/>
            </a:pPr>
            <a:r>
              <a:rPr lang="ko-KR" altLang="en-US" b="1" dirty="0" smtClean="0">
                <a:latin typeface="+mn-ea"/>
              </a:rPr>
              <a:t>자신이 </a:t>
            </a:r>
            <a:r>
              <a:rPr lang="ko-KR" altLang="en-US" b="1" dirty="0">
                <a:latin typeface="+mn-ea"/>
              </a:rPr>
              <a:t>도착한 장소에서 정보를 보다 쉽게 찾을 수 있다</a:t>
            </a:r>
            <a:r>
              <a:rPr lang="en-US" altLang="ko-KR" b="1" dirty="0">
                <a:latin typeface="+mn-ea"/>
              </a:rPr>
              <a:t>.</a:t>
            </a:r>
          </a:p>
          <a:p>
            <a:pPr marL="384047" indent="-384047" defTabSz="490727">
              <a:spcBef>
                <a:spcPts val="3500"/>
              </a:spcBef>
              <a:defRPr sz="3191"/>
            </a:pPr>
            <a:r>
              <a:rPr lang="ko-KR" altLang="en-US" b="1" dirty="0">
                <a:latin typeface="+mn-ea"/>
              </a:rPr>
              <a:t>활동적인 </a:t>
            </a:r>
            <a:r>
              <a:rPr lang="en-US" altLang="ko-KR" b="1" dirty="0">
                <a:latin typeface="+mn-ea"/>
              </a:rPr>
              <a:t>SNS</a:t>
            </a:r>
            <a:r>
              <a:rPr lang="ko-KR" altLang="en-US" b="1" dirty="0">
                <a:latin typeface="+mn-ea"/>
              </a:rPr>
              <a:t>를 기대할 수 있다</a:t>
            </a:r>
            <a:r>
              <a:rPr lang="en-US" altLang="ko-KR" b="1" dirty="0" smtClean="0">
                <a:latin typeface="+mn-ea"/>
              </a:rPr>
              <a:t>.</a:t>
            </a:r>
          </a:p>
          <a:p>
            <a:pPr marL="384047" indent="-384047" defTabSz="490727">
              <a:spcBef>
                <a:spcPts val="3500"/>
              </a:spcBef>
              <a:defRPr sz="3191"/>
            </a:pPr>
            <a:r>
              <a:rPr lang="ko-KR" altLang="en-US" b="1" dirty="0" smtClean="0">
                <a:latin typeface="+mn-ea"/>
              </a:rPr>
              <a:t>플랫폼 </a:t>
            </a:r>
            <a:r>
              <a:rPr lang="ko-KR" altLang="en-US" b="1" dirty="0">
                <a:latin typeface="+mn-ea"/>
              </a:rPr>
              <a:t>연동을 통한 활용도가 높다</a:t>
            </a:r>
            <a:r>
              <a:rPr lang="en-US" altLang="ko-KR" b="1" dirty="0" smtClean="0">
                <a:latin typeface="+mn-ea"/>
              </a:rPr>
              <a:t>.</a:t>
            </a:r>
          </a:p>
          <a:p>
            <a:pPr marL="0" indent="0" defTabSz="490727">
              <a:spcBef>
                <a:spcPts val="3500"/>
              </a:spcBef>
              <a:buNone/>
              <a:defRPr sz="3191"/>
            </a:pPr>
            <a:r>
              <a:rPr lang="ko-KR" altLang="en-US" sz="4900" b="1" dirty="0" smtClean="0">
                <a:latin typeface="+mn-ea"/>
              </a:rPr>
              <a:t>단점</a:t>
            </a:r>
            <a:endParaRPr lang="en-US" altLang="ko-KR" sz="4900" b="1" dirty="0" smtClean="0">
              <a:latin typeface="+mn-ea"/>
            </a:endParaRPr>
          </a:p>
          <a:p>
            <a:pPr marL="384047" indent="-384047" defTabSz="490727">
              <a:spcBef>
                <a:spcPts val="3500"/>
              </a:spcBef>
              <a:defRPr sz="3191"/>
            </a:pPr>
            <a:r>
              <a:rPr lang="ko-KR" altLang="en-US" b="1" dirty="0">
                <a:latin typeface="+mn-ea"/>
              </a:rPr>
              <a:t>활동적인 </a:t>
            </a:r>
            <a:r>
              <a:rPr lang="en-US" altLang="ko-KR" b="1" dirty="0">
                <a:latin typeface="+mn-ea"/>
              </a:rPr>
              <a:t>SNS</a:t>
            </a:r>
            <a:r>
              <a:rPr lang="ko-KR" altLang="en-US" b="1" dirty="0" smtClean="0">
                <a:latin typeface="+mn-ea"/>
              </a:rPr>
              <a:t>이므로 </a:t>
            </a:r>
            <a:r>
              <a:rPr lang="ko-KR" altLang="en-US" b="1" dirty="0">
                <a:latin typeface="+mn-ea"/>
              </a:rPr>
              <a:t>장소 제약이 있을 수 있다</a:t>
            </a:r>
            <a:r>
              <a:rPr lang="en-US" altLang="ko-KR" b="1" dirty="0">
                <a:latin typeface="+mn-ea"/>
              </a:rPr>
              <a:t>.</a:t>
            </a:r>
          </a:p>
          <a:p>
            <a:pPr marL="384047" indent="-384047" defTabSz="490727">
              <a:spcBef>
                <a:spcPts val="3500"/>
              </a:spcBef>
              <a:defRPr sz="3191"/>
            </a:pPr>
            <a:r>
              <a:rPr lang="ko-KR" altLang="en-US" b="1" dirty="0">
                <a:latin typeface="+mn-ea"/>
              </a:rPr>
              <a:t>보안적인 문제</a:t>
            </a:r>
            <a:r>
              <a:rPr lang="en-US" altLang="ko-KR" b="1" dirty="0">
                <a:latin typeface="+mn-ea"/>
              </a:rPr>
              <a:t>.</a:t>
            </a:r>
          </a:p>
          <a:p>
            <a:pPr marL="384047" indent="-384047" defTabSz="490727">
              <a:spcBef>
                <a:spcPts val="3500"/>
              </a:spcBef>
              <a:defRPr sz="3191"/>
            </a:pPr>
            <a:r>
              <a:rPr lang="ko-KR" altLang="en-US" b="1" dirty="0">
                <a:latin typeface="+mn-ea"/>
              </a:rPr>
              <a:t>제한된 정보</a:t>
            </a:r>
            <a:r>
              <a:rPr lang="en-US" altLang="ko-KR" b="1" dirty="0">
                <a:latin typeface="+mn-ea"/>
              </a:rPr>
              <a:t>.</a:t>
            </a:r>
          </a:p>
          <a:p>
            <a:pPr marL="384047" indent="-384047" defTabSz="490727">
              <a:spcBef>
                <a:spcPts val="3500"/>
              </a:spcBef>
              <a:defRPr sz="3191"/>
            </a:pPr>
            <a:endParaRPr lang="en-US" altLang="ko-KR" b="1" dirty="0">
              <a:latin typeface="+mn-ea"/>
            </a:endParaRPr>
          </a:p>
          <a:p>
            <a:pPr marL="384047" indent="-384047" defTabSz="490727">
              <a:spcBef>
                <a:spcPts val="3500"/>
              </a:spcBef>
              <a:defRPr sz="3191"/>
            </a:pPr>
            <a:endParaRPr lang="ko-KR" altLang="en-US" dirty="0">
              <a:latin typeface="+mn-e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다이어그램 6"/>
          <p:cNvGraphicFramePr/>
          <p:nvPr>
            <p:extLst>
              <p:ext uri="{D42A27DB-BD31-4B8C-83A1-F6EECF244321}">
                <p14:modId xmlns:p14="http://schemas.microsoft.com/office/powerpoint/2010/main" val="1253513171"/>
              </p:ext>
            </p:extLst>
          </p:nvPr>
        </p:nvGraphicFramePr>
        <p:xfrm>
          <a:off x="822960" y="3214668"/>
          <a:ext cx="11521440" cy="57799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682"/>
          <a:stretch/>
        </p:blipFill>
        <p:spPr>
          <a:xfrm>
            <a:off x="5662386" y="4813867"/>
            <a:ext cx="1438656" cy="193527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7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개발 계획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832"/>
          <a:stretch/>
        </p:blipFill>
        <p:spPr>
          <a:xfrm>
            <a:off x="1215571" y="4931229"/>
            <a:ext cx="2584704" cy="1817914"/>
          </a:xfrm>
          <a:prstGeom prst="rect">
            <a:avLst/>
          </a:prstGeom>
        </p:spPr>
      </p:pic>
      <p:sp>
        <p:nvSpPr>
          <p:cNvPr id="8" name="텍스트 상자 7"/>
          <p:cNvSpPr txBox="1"/>
          <p:nvPr/>
        </p:nvSpPr>
        <p:spPr>
          <a:xfrm>
            <a:off x="4920235" y="2706822"/>
            <a:ext cx="3164329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5000" b="1" dirty="0">
                <a:solidFill>
                  <a:schemeClr val="tx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사용 개발 툴</a:t>
            </a:r>
            <a:endParaRPr kumimoji="0" lang="ko-KR" altLang="en-US" sz="50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휴먼매직체" panose="02030504000101010101" pitchFamily="18" charset="-127"/>
              <a:ea typeface="휴먼매직체" panose="02030504000101010101" pitchFamily="18" charset="-127"/>
              <a:sym typeface="Apple SD 산돌고딕 Neo 옅은체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674" y="5174425"/>
            <a:ext cx="2891971" cy="149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4409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7" t="24416" r="27770" b="17557"/>
          <a:stretch/>
        </p:blipFill>
        <p:spPr>
          <a:xfrm>
            <a:off x="1148637" y="2380005"/>
            <a:ext cx="11205923" cy="61627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7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서버구상도</a:t>
            </a:r>
            <a:endParaRPr kumimoji="1" lang="ko-KR" altLang="en-US" sz="7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105188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7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개발 계획</a:t>
            </a:r>
          </a:p>
        </p:txBody>
      </p:sp>
      <p:graphicFrame>
        <p:nvGraphicFramePr>
          <p:cNvPr id="5" name="다이어그램 4"/>
          <p:cNvGraphicFramePr/>
          <p:nvPr>
            <p:extLst>
              <p:ext uri="{D42A27DB-BD31-4B8C-83A1-F6EECF244321}">
                <p14:modId xmlns:p14="http://schemas.microsoft.com/office/powerpoint/2010/main" val="2950849641"/>
              </p:ext>
            </p:extLst>
          </p:nvPr>
        </p:nvGraphicFramePr>
        <p:xfrm>
          <a:off x="338203" y="1290181"/>
          <a:ext cx="12225402" cy="8218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322406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sz="7000" dirty="0"/>
              <a:t>목 차</a:t>
            </a:r>
            <a:endParaRPr sz="7000" dirty="0"/>
          </a:p>
        </p:txBody>
      </p:sp>
      <p:sp>
        <p:nvSpPr>
          <p:cNvPr id="123" name="Shape 1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b="1" dirty="0" err="1"/>
              <a:t>개발</a:t>
            </a:r>
            <a:r>
              <a:rPr b="1" dirty="0"/>
              <a:t> </a:t>
            </a:r>
            <a:r>
              <a:rPr b="1" dirty="0" err="1"/>
              <a:t>의도</a:t>
            </a:r>
            <a:endParaRPr b="1" dirty="0"/>
          </a:p>
          <a:p>
            <a:pPr>
              <a:lnSpc>
                <a:spcPct val="150000"/>
              </a:lnSpc>
            </a:pPr>
            <a:r>
              <a:rPr b="1" dirty="0" err="1"/>
              <a:t>추진</a:t>
            </a:r>
            <a:r>
              <a:rPr b="1" dirty="0"/>
              <a:t> </a:t>
            </a:r>
            <a:r>
              <a:rPr b="1" dirty="0" err="1"/>
              <a:t>배경</a:t>
            </a:r>
            <a:endParaRPr b="1" dirty="0"/>
          </a:p>
          <a:p>
            <a:pPr>
              <a:lnSpc>
                <a:spcPct val="150000"/>
              </a:lnSpc>
            </a:pPr>
            <a:r>
              <a:rPr b="1" dirty="0" err="1"/>
              <a:t>개발</a:t>
            </a:r>
            <a:r>
              <a:rPr b="1" dirty="0"/>
              <a:t> </a:t>
            </a:r>
            <a:r>
              <a:rPr b="1" dirty="0" err="1"/>
              <a:t>목표</a:t>
            </a:r>
            <a:endParaRPr b="1" dirty="0"/>
          </a:p>
          <a:p>
            <a:pPr>
              <a:lnSpc>
                <a:spcPct val="150000"/>
              </a:lnSpc>
            </a:pPr>
            <a:r>
              <a:rPr b="1" dirty="0" err="1" smtClean="0"/>
              <a:t>기능</a:t>
            </a:r>
            <a:r>
              <a:rPr b="1" dirty="0" smtClean="0"/>
              <a:t> </a:t>
            </a:r>
            <a:r>
              <a:rPr lang="ko-KR" altLang="en-US" b="1" dirty="0" smtClean="0"/>
              <a:t>설명</a:t>
            </a:r>
            <a:endParaRPr lang="en-US" altLang="ko-KR" b="1" dirty="0" smtClean="0"/>
          </a:p>
          <a:p>
            <a:pPr>
              <a:lnSpc>
                <a:spcPct val="150000"/>
              </a:lnSpc>
            </a:pPr>
            <a:r>
              <a:rPr b="1" dirty="0" err="1" smtClean="0"/>
              <a:t>기대</a:t>
            </a:r>
            <a:r>
              <a:rPr b="1" dirty="0" smtClean="0"/>
              <a:t> </a:t>
            </a:r>
            <a:r>
              <a:rPr b="1" dirty="0" err="1" smtClean="0"/>
              <a:t>효과</a:t>
            </a:r>
            <a:r>
              <a:rPr b="1" dirty="0" smtClean="0"/>
              <a:t>(</a:t>
            </a:r>
            <a:r>
              <a:rPr lang="ko-KR" altLang="en-US" b="1" dirty="0" smtClean="0"/>
              <a:t>장단점</a:t>
            </a:r>
            <a:r>
              <a:rPr lang="en-US" altLang="ko-KR" b="1" dirty="0" smtClean="0"/>
              <a:t>)</a:t>
            </a:r>
            <a:endParaRPr b="1" dirty="0"/>
          </a:p>
          <a:p>
            <a:pPr>
              <a:lnSpc>
                <a:spcPct val="150000"/>
              </a:lnSpc>
            </a:pPr>
            <a:r>
              <a:rPr b="1" dirty="0" err="1" smtClean="0"/>
              <a:t>개발</a:t>
            </a:r>
            <a:r>
              <a:rPr b="1" dirty="0" smtClean="0"/>
              <a:t> </a:t>
            </a:r>
            <a:r>
              <a:rPr b="1" dirty="0" err="1"/>
              <a:t>계획</a:t>
            </a:r>
            <a:endParaRPr b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500"/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500"/>
                                        <p:tgtEl>
                                          <p:spTgt spid="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500"/>
                                        <p:tgtEl>
                                          <p:spTgt spid="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500"/>
                                        <p:tgtEl>
                                          <p:spTgt spid="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500"/>
                                        <p:tgtEl>
                                          <p:spTgt spid="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/>
          </p:cNvSpPr>
          <p:nvPr>
            <p:ph type="title"/>
          </p:nvPr>
        </p:nvSpPr>
        <p:spPr>
          <a:xfrm>
            <a:off x="689254" y="515744"/>
            <a:ext cx="11704320" cy="16256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sz="7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개발 의도</a:t>
            </a:r>
            <a:endParaRPr sz="7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54" y="7469098"/>
            <a:ext cx="3852823" cy="170046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02" y="2405164"/>
            <a:ext cx="5235784" cy="45148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894" y="7652882"/>
            <a:ext cx="2999344" cy="148849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27" y="2405164"/>
            <a:ext cx="5553368" cy="452706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055" y="2405164"/>
            <a:ext cx="4252564" cy="452706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055" y="7584064"/>
            <a:ext cx="4522682" cy="14705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/>
          </p:cNvSpPr>
          <p:nvPr>
            <p:ph type="title"/>
          </p:nvPr>
        </p:nvSpPr>
        <p:spPr>
          <a:xfrm>
            <a:off x="384089" y="762000"/>
            <a:ext cx="5334000" cy="40005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sz="7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개발 의도</a:t>
            </a:r>
            <a:endParaRPr sz="7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"/>
          </p:nvPr>
        </p:nvSpPr>
        <p:spPr>
          <a:xfrm>
            <a:off x="506626" y="5201512"/>
            <a:ext cx="5334000" cy="4000500"/>
          </a:xfrm>
          <a:prstGeom prst="rect">
            <a:avLst/>
          </a:prstGeom>
        </p:spPr>
        <p:txBody>
          <a:bodyPr/>
          <a:lstStyle/>
          <a:p>
            <a:r>
              <a:rPr lang="ko-KR" altLang="en-US" b="1" dirty="0">
                <a:latin typeface="+mj-ea"/>
              </a:rPr>
              <a:t>“내가 있는 위치에서</a:t>
            </a:r>
            <a:r>
              <a:rPr lang="en-US" altLang="ko-KR" b="1" dirty="0">
                <a:latin typeface="+mj-ea"/>
              </a:rPr>
              <a:t>, </a:t>
            </a:r>
          </a:p>
          <a:p>
            <a:r>
              <a:rPr lang="ko-KR" altLang="en-US" b="1" dirty="0">
                <a:latin typeface="+mj-ea"/>
              </a:rPr>
              <a:t>원하는 </a:t>
            </a:r>
            <a:r>
              <a:rPr lang="ko-KR" altLang="en-US" b="1" dirty="0" smtClean="0">
                <a:latin typeface="+mj-ea"/>
              </a:rPr>
              <a:t>글을 </a:t>
            </a:r>
            <a:r>
              <a:rPr lang="ko-KR" altLang="en-US" b="1" dirty="0" err="1" smtClean="0">
                <a:latin typeface="+mj-ea"/>
              </a:rPr>
              <a:t>보기쉽게</a:t>
            </a:r>
            <a:r>
              <a:rPr lang="ko-KR" altLang="en-US" b="1" dirty="0" smtClean="0">
                <a:latin typeface="+mj-ea"/>
              </a:rPr>
              <a:t>”</a:t>
            </a:r>
            <a:endParaRPr lang="en-US" altLang="ko-KR" b="1" dirty="0" smtClean="0">
              <a:latin typeface="+mj-ea"/>
            </a:endParaRPr>
          </a:p>
          <a:p>
            <a:endParaRPr lang="en-US" altLang="ko-KR" b="1" dirty="0">
              <a:latin typeface="+mj-ea"/>
            </a:endParaRPr>
          </a:p>
          <a:p>
            <a:endParaRPr lang="en-US" altLang="ko-KR" b="1" dirty="0" smtClean="0">
              <a:latin typeface="+mj-ea"/>
            </a:endParaRPr>
          </a:p>
        </p:txBody>
      </p:sp>
      <p:pic>
        <p:nvPicPr>
          <p:cNvPr id="5" name="120614_familyalaskaoutdoorssummer_tg_02157_1230x1845.jpeg"/>
          <p:cNvPicPr>
            <a:picLocks noGrp="1" noChangeAspect="1"/>
          </p:cNvPicPr>
          <p:nvPr>
            <p:ph type="pic" sz="half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6" r="7656"/>
          <a:stretch>
            <a:fillRect/>
          </a:stretch>
        </p:blipFill>
        <p:spPr>
          <a:xfrm>
            <a:off x="6502400" y="1406039"/>
            <a:ext cx="5334000" cy="734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58603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7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개발</a:t>
            </a:r>
            <a:r>
              <a:rPr sz="7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7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목표</a:t>
            </a:r>
            <a:endParaRPr sz="7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4" name="Shape 134"/>
          <p:cNvSpPr>
            <a:spLocks noGrp="1"/>
          </p:cNvSpPr>
          <p:nvPr>
            <p:ph type="body" idx="1"/>
          </p:nvPr>
        </p:nvSpPr>
        <p:spPr>
          <a:xfrm>
            <a:off x="650240" y="2275840"/>
            <a:ext cx="11704320" cy="660866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ko-KR" altLang="en-US" b="1" dirty="0"/>
              <a:t>위치에서 원하는 글을 바로 볼 수 있는 </a:t>
            </a:r>
            <a:endParaRPr lang="en-US" altLang="ko-KR" b="1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b="1" dirty="0"/>
              <a:t>   </a:t>
            </a:r>
            <a:r>
              <a:rPr lang="ko-KR" altLang="en-US" b="1" dirty="0"/>
              <a:t>시스템 구현</a:t>
            </a:r>
          </a:p>
          <a:p>
            <a:pPr>
              <a:lnSpc>
                <a:spcPct val="170000"/>
              </a:lnSpc>
            </a:pPr>
            <a:r>
              <a:rPr lang="ko-KR" altLang="en-US" b="1" dirty="0"/>
              <a:t>활동적 </a:t>
            </a:r>
            <a:r>
              <a:rPr lang="en-US" altLang="ko-KR" b="1" dirty="0"/>
              <a:t>SNS</a:t>
            </a:r>
            <a:r>
              <a:rPr lang="ko-KR" altLang="en-US" b="1" dirty="0"/>
              <a:t>를 위한 동기부여 시스템 추가</a:t>
            </a:r>
          </a:p>
          <a:p>
            <a:pPr>
              <a:lnSpc>
                <a:spcPct val="170000"/>
              </a:lnSpc>
            </a:pPr>
            <a:r>
              <a:rPr lang="ko-KR" altLang="en-US" b="1" dirty="0"/>
              <a:t>사용자들 간의 정보 공유 </a:t>
            </a:r>
            <a:r>
              <a:rPr lang="ko-KR" altLang="en-US" b="1" dirty="0" smtClean="0"/>
              <a:t>기능</a:t>
            </a:r>
          </a:p>
          <a:p>
            <a:pPr>
              <a:lnSpc>
                <a:spcPct val="170000"/>
              </a:lnSpc>
            </a:pPr>
            <a:r>
              <a:rPr lang="ko-KR" altLang="en-US" b="1" dirty="0" smtClean="0"/>
              <a:t>개발 후 유지 보수를 통한 실제 상용화된 </a:t>
            </a:r>
            <a:r>
              <a:rPr lang="en-US" altLang="ko-KR" b="1" dirty="0" smtClean="0"/>
              <a:t>SNS </a:t>
            </a:r>
            <a:r>
              <a:rPr lang="ko-KR" altLang="en-US" b="1" dirty="0" smtClean="0"/>
              <a:t>역할을 수행</a:t>
            </a:r>
            <a:endParaRPr lang="ko-KR" altLang="en-US" b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02412">
              <a:defRPr sz="5160"/>
            </a:pPr>
            <a:endParaRPr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endParaRPr sz="6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기능</a:t>
            </a:r>
            <a:r>
              <a:rPr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설명</a:t>
            </a:r>
            <a: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sz="7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lang="ko-KR" altLang="en-US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로그인 화면</a:t>
            </a:r>
            <a:endParaRPr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xfrm>
            <a:off x="952500" y="5511452"/>
            <a:ext cx="5334000" cy="3492848"/>
          </a:xfrm>
          <a:prstGeom prst="rect">
            <a:avLst/>
          </a:prstGeom>
        </p:spPr>
        <p:txBody>
          <a:bodyPr/>
          <a:lstStyle/>
          <a:p>
            <a:r>
              <a:rPr lang="ko-KR" altLang="en-US" b="1" dirty="0" smtClean="0"/>
              <a:t>기존 </a:t>
            </a:r>
            <a:r>
              <a:rPr lang="en-US" altLang="ko-KR" b="1" dirty="0" smtClean="0"/>
              <a:t>SNS</a:t>
            </a:r>
            <a:r>
              <a:rPr lang="ko-KR" altLang="en-US" b="1" dirty="0" smtClean="0"/>
              <a:t>의 로그인 화면</a:t>
            </a:r>
            <a:endParaRPr lang="en-US" altLang="ko-KR" b="1" dirty="0" smtClean="0"/>
          </a:p>
          <a:p>
            <a:endParaRPr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728" y="875952"/>
            <a:ext cx="487680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2298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02412">
              <a:defRPr sz="5160"/>
            </a:pPr>
            <a:endParaRPr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endParaRPr sz="6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기능</a:t>
            </a:r>
            <a:r>
              <a:rPr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7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설명</a:t>
            </a:r>
            <a: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sz="7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lang="ko-KR" altLang="en-US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회원가입 기능</a:t>
            </a:r>
            <a:endParaRPr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xfrm>
            <a:off x="807720" y="5511452"/>
            <a:ext cx="5943600" cy="3492848"/>
          </a:xfrm>
          <a:prstGeom prst="rect">
            <a:avLst/>
          </a:prstGeom>
        </p:spPr>
        <p:txBody>
          <a:bodyPr/>
          <a:lstStyle/>
          <a:p>
            <a:r>
              <a:rPr lang="ko-KR" altLang="en-US" b="1" dirty="0" smtClean="0"/>
              <a:t>회원 정보는  </a:t>
            </a:r>
            <a:r>
              <a:rPr lang="en-US" altLang="ko-KR" b="1" dirty="0" smtClean="0"/>
              <a:t>MYSQL</a:t>
            </a:r>
            <a:r>
              <a:rPr lang="ko-KR" altLang="en-US" b="1" dirty="0" smtClean="0"/>
              <a:t>을 사용</a:t>
            </a:r>
            <a:endParaRPr lang="en-US" altLang="ko-KR" b="1" dirty="0" smtClean="0"/>
          </a:p>
          <a:p>
            <a:r>
              <a:rPr lang="ko-KR" altLang="en-US" b="1" dirty="0" smtClean="0"/>
              <a:t>회원 정보를 테이블로</a:t>
            </a:r>
            <a:r>
              <a:rPr lang="en-US" altLang="ko-KR" b="1" dirty="0"/>
              <a:t> </a:t>
            </a:r>
            <a:r>
              <a:rPr lang="ko-KR" altLang="en-US" b="1" dirty="0" smtClean="0"/>
              <a:t>관리</a:t>
            </a:r>
            <a:endParaRPr lang="en-US" altLang="ko-KR" b="1" dirty="0" smtClean="0"/>
          </a:p>
          <a:p>
            <a:endParaRPr lang="en-US" altLang="ko-KR" b="1" dirty="0" smtClean="0"/>
          </a:p>
          <a:p>
            <a:endParaRPr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200" y="828910"/>
            <a:ext cx="4876800" cy="811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1827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502412">
              <a:defRPr sz="5160"/>
            </a:pPr>
            <a:endParaRPr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endParaRPr sz="6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sz="78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기능</a:t>
            </a:r>
            <a:r>
              <a:rPr sz="7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78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설명</a:t>
            </a:r>
            <a: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7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sz="7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502412">
              <a:defRPr sz="5160"/>
            </a:pPr>
            <a:r>
              <a:rPr lang="ko-KR" altLang="en-US" sz="5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메인 화면</a:t>
            </a:r>
            <a:endParaRPr sz="5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960" y="787052"/>
            <a:ext cx="4876800" cy="8242300"/>
          </a:xfrm>
          <a:prstGeom prst="rect">
            <a:avLst/>
          </a:prstGeom>
        </p:spPr>
      </p:pic>
      <p:sp>
        <p:nvSpPr>
          <p:cNvPr id="5" name="사각형 설명선 4"/>
          <p:cNvSpPr/>
          <p:nvPr/>
        </p:nvSpPr>
        <p:spPr>
          <a:xfrm flipH="1">
            <a:off x="6720840" y="2849880"/>
            <a:ext cx="1584960" cy="701040"/>
          </a:xfrm>
          <a:prstGeom prst="wedgeRectCallout">
            <a:avLst>
              <a:gd name="adj1" fmla="val -60680"/>
              <a:gd name="adj2" fmla="val 97222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HY동녘B" panose="02030600000101010101" pitchFamily="18" charset="-127"/>
                <a:ea typeface="HY동녘B" panose="02030600000101010101" pitchFamily="18" charset="-127"/>
              </a:rPr>
              <a:t>글의 개수</a:t>
            </a:r>
            <a:endParaRPr lang="ko-KR" altLang="en-US" sz="2000" dirty="0">
              <a:solidFill>
                <a:schemeClr val="tx1"/>
              </a:solidFill>
              <a:latin typeface="HY동녘B" panose="02030600000101010101" pitchFamily="18" charset="-127"/>
              <a:ea typeface="HY동녘B" panose="02030600000101010101" pitchFamily="18" charset="-127"/>
            </a:endParaRPr>
          </a:p>
        </p:txBody>
      </p:sp>
      <p:sp>
        <p:nvSpPr>
          <p:cNvPr id="8" name="사각형 설명선 7"/>
          <p:cNvSpPr/>
          <p:nvPr/>
        </p:nvSpPr>
        <p:spPr>
          <a:xfrm>
            <a:off x="11074400" y="3756660"/>
            <a:ext cx="1341120" cy="632460"/>
          </a:xfrm>
          <a:prstGeom prst="wedgeRectCallout">
            <a:avLst>
              <a:gd name="adj1" fmla="val -24695"/>
              <a:gd name="adj2" fmla="val 9129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HY동녘B" panose="02030600000101010101" pitchFamily="18" charset="-127"/>
                <a:ea typeface="HY동녘B" panose="02030600000101010101" pitchFamily="18" charset="-127"/>
              </a:rPr>
              <a:t>울타리 글</a:t>
            </a:r>
            <a:endParaRPr lang="ko-KR" altLang="en-US" sz="2000" dirty="0">
              <a:solidFill>
                <a:schemeClr val="tx1"/>
              </a:solidFill>
              <a:latin typeface="HY동녘B" panose="02030600000101010101" pitchFamily="18" charset="-127"/>
              <a:ea typeface="HY동녘B" panose="02030600000101010101" pitchFamily="18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"/>
          </p:nvPr>
        </p:nvSpPr>
        <p:spPr>
          <a:xfrm>
            <a:off x="1238250" y="5753100"/>
            <a:ext cx="4762500" cy="4000500"/>
          </a:xfrm>
        </p:spPr>
        <p:txBody>
          <a:bodyPr>
            <a:normAutofit/>
          </a:bodyPr>
          <a:lstStyle/>
          <a:p>
            <a:r>
              <a:rPr lang="ko-KR" altLang="en-US" b="1" dirty="0"/>
              <a:t>지도상에 위치</a:t>
            </a:r>
            <a:r>
              <a:rPr lang="en-US" altLang="ko-KR" b="1" dirty="0"/>
              <a:t>,</a:t>
            </a:r>
            <a:r>
              <a:rPr lang="ko-KR" altLang="en-US" b="1" dirty="0"/>
              <a:t> 글의 개수</a:t>
            </a:r>
            <a:endParaRPr lang="en-US" altLang="ko-KR" b="1" dirty="0"/>
          </a:p>
          <a:p>
            <a:r>
              <a:rPr lang="ko-KR" altLang="en-US" b="1" dirty="0" smtClean="0"/>
              <a:t>울타리 </a:t>
            </a:r>
            <a:r>
              <a:rPr lang="ko-KR" altLang="en-US" b="1" dirty="0"/>
              <a:t>글 개수를 표시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5" y="1846255"/>
            <a:ext cx="5525755" cy="567238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266" y="1892709"/>
            <a:ext cx="4531929" cy="56104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Shape 151"/>
          <p:cNvSpPr>
            <a:spLocks noGrp="1"/>
          </p:cNvSpPr>
          <p:nvPr>
            <p:ph type="ctrTitle"/>
          </p:nvPr>
        </p:nvSpPr>
        <p:spPr>
          <a:xfrm>
            <a:off x="1177302" y="241778"/>
            <a:ext cx="11054080" cy="1650931"/>
          </a:xfrm>
          <a:prstGeom prst="rect">
            <a:avLst/>
          </a:prstGeom>
        </p:spPr>
        <p:txBody>
          <a:bodyPr/>
          <a:lstStyle/>
          <a:p>
            <a:r>
              <a:rPr sz="7500" dirty="0"/>
              <a:t>Timeline </a:t>
            </a:r>
            <a:r>
              <a:rPr lang="ko-KR" altLang="en-US" sz="7500" dirty="0" smtClean="0"/>
              <a:t>  </a:t>
            </a:r>
            <a:r>
              <a:rPr sz="7500" dirty="0" smtClean="0"/>
              <a:t> </a:t>
            </a:r>
            <a:r>
              <a:rPr sz="7500" dirty="0"/>
              <a:t>Stampline</a:t>
            </a:r>
          </a:p>
        </p:txBody>
      </p:sp>
      <p:sp>
        <p:nvSpPr>
          <p:cNvPr id="10" name="Shape 152"/>
          <p:cNvSpPr>
            <a:spLocks noGrp="1"/>
          </p:cNvSpPr>
          <p:nvPr>
            <p:ph type="subTitle" idx="1"/>
          </p:nvPr>
        </p:nvSpPr>
        <p:spPr>
          <a:xfrm>
            <a:off x="1814912" y="7717499"/>
            <a:ext cx="9103360" cy="17296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b="1" dirty="0">
                <a:latin typeface="HY동녘B" panose="02030600000101010101" pitchFamily="18" charset="-127"/>
                <a:ea typeface="HY동녘B" panose="02030600000101010101" pitchFamily="18" charset="-127"/>
              </a:rPr>
              <a:t>“언제 누가 무엇을 했습니다” 가 아닌</a:t>
            </a:r>
          </a:p>
          <a:p>
            <a:r>
              <a:rPr lang="ko-KR" altLang="en-US" b="1" dirty="0">
                <a:latin typeface="HY동녘B" panose="02030600000101010101" pitchFamily="18" charset="-127"/>
                <a:ea typeface="HY동녘B" panose="02030600000101010101" pitchFamily="18" charset="-127"/>
              </a:rPr>
              <a:t>“여기서 누가 무엇을 했습니다”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" t="19778" r="3874" b="19478"/>
          <a:stretch/>
        </p:blipFill>
        <p:spPr>
          <a:xfrm>
            <a:off x="7087266" y="1892709"/>
            <a:ext cx="4531929" cy="561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348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theme/theme1.xml><?xml version="1.0" encoding="utf-8"?>
<a:theme xmlns:a="http://schemas.openxmlformats.org/drawingml/2006/main" name="New_Natural01">
  <a:themeElements>
    <a:clrScheme name="Natural01">
      <a:dk1>
        <a:sysClr val="windowText" lastClr="000000"/>
      </a:dk1>
      <a:lt1>
        <a:sysClr val="window" lastClr="FFFFFF"/>
      </a:lt1>
      <a:dk2>
        <a:srgbClr val="1F6299"/>
      </a:dk2>
      <a:lt2>
        <a:srgbClr val="DFF0F7"/>
      </a:lt2>
      <a:accent1>
        <a:srgbClr val="40C6D8"/>
      </a:accent1>
      <a:accent2>
        <a:srgbClr val="5581FD"/>
      </a:accent2>
      <a:accent3>
        <a:srgbClr val="33BDFB"/>
      </a:accent3>
      <a:accent4>
        <a:srgbClr val="4CD416"/>
      </a:accent4>
      <a:accent5>
        <a:srgbClr val="FE8C2E"/>
      </a:accent5>
      <a:accent6>
        <a:srgbClr val="C489FF"/>
      </a:accent6>
      <a:hlink>
        <a:srgbClr val="D98609"/>
      </a:hlink>
      <a:folHlink>
        <a:srgbClr val="85DFD0"/>
      </a:folHlink>
    </a:clrScheme>
    <a:fontScheme name="Natural01">
      <a:majorFont>
        <a:latin typeface="Tahoma"/>
        <a:ea typeface=""/>
        <a:cs typeface=""/>
        <a:font script="Jpan" typeface="HG創英角ｺﾞｼｯｸUB"/>
        <a:font script="Hang" typeface="맑은 고딕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ahoma"/>
        <a:ea typeface=""/>
        <a:cs typeface=""/>
        <a:font script="Jpan" typeface="HGｺﾞｼｯｸE"/>
        <a:font script="Hang" typeface="맑은 고딕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Natural01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31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0000"/>
                <a:satMod val="2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70000"/>
                <a:satMod val="150000"/>
              </a:schemeClr>
            </a:gs>
          </a:gsLst>
          <a:path path="circle">
            <a:fillToRect t="30000" r="100000" b="70000"/>
          </a:path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4000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alpha val="38000"/>
                <a:satMod val="150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3000000"/>
            </a:lightRig>
          </a:scene3d>
          <a:sp3d contourW="6350" prstMaterial="flat">
            <a:bevelT h="889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  <a:shade val="100000"/>
                <a:satMod val="200000"/>
              </a:schemeClr>
            </a:gs>
            <a:gs pos="100000">
              <a:schemeClr val="phClr">
                <a:tint val="100000"/>
                <a:shade val="89000"/>
                <a:satMod val="150000"/>
                <a:lumMod val="90000"/>
              </a:schemeClr>
            </a:gs>
          </a:gsLst>
          <a:path path="circle">
            <a:fillToRect l="40000" t="30000" r="40000" b="30000"/>
          </a:path>
        </a:gradFill>
        <a:gradFill rotWithShape="1">
          <a:gsLst>
            <a:gs pos="0">
              <a:schemeClr val="phClr">
                <a:tint val="100000"/>
                <a:shade val="90000"/>
                <a:satMod val="200000"/>
                <a:lumMod val="90000"/>
              </a:schemeClr>
            </a:gs>
            <a:gs pos="43000">
              <a:schemeClr val="phClr">
                <a:tint val="85000"/>
                <a:shade val="100000"/>
                <a:satMod val="300000"/>
                <a:lumMod val="100000"/>
              </a:schemeClr>
            </a:gs>
            <a:gs pos="100000">
              <a:schemeClr val="phClr">
                <a:tint val="85000"/>
                <a:shade val="100000"/>
                <a:satMod val="300000"/>
                <a:lumMod val="100000"/>
              </a:schemeClr>
            </a:gs>
          </a:gsLst>
          <a:lin ang="54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470</TotalTime>
  <Words>355</Words>
  <Application>Microsoft Office PowerPoint</Application>
  <PresentationFormat>사용자 지정</PresentationFormat>
  <Paragraphs>112</Paragraphs>
  <Slides>19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30" baseType="lpstr">
      <vt:lpstr>Apple SD 산돌고딕 Neo 옅은체</vt:lpstr>
      <vt:lpstr>Helvetica Neue</vt:lpstr>
      <vt:lpstr>HY동녘B</vt:lpstr>
      <vt:lpstr>HY동녘M</vt:lpstr>
      <vt:lpstr>맑은 고딕</vt:lpstr>
      <vt:lpstr>휴먼매직체</vt:lpstr>
      <vt:lpstr>Arial</vt:lpstr>
      <vt:lpstr>Helvetica</vt:lpstr>
      <vt:lpstr>Tahoma</vt:lpstr>
      <vt:lpstr>Wingdings</vt:lpstr>
      <vt:lpstr>New_Natural01</vt:lpstr>
      <vt:lpstr>프로젝트 Leave Out 기획발표  (위치기반 SNS 플랫폼)</vt:lpstr>
      <vt:lpstr>목 차</vt:lpstr>
      <vt:lpstr>개발 의도</vt:lpstr>
      <vt:lpstr>개발 의도</vt:lpstr>
      <vt:lpstr>개발 목표</vt:lpstr>
      <vt:lpstr>  기능 설명  로그인 화면</vt:lpstr>
      <vt:lpstr>  기능 설명  회원가입 기능</vt:lpstr>
      <vt:lpstr>  기능 설명  메인 화면</vt:lpstr>
      <vt:lpstr>Timeline    Stampline</vt:lpstr>
      <vt:lpstr>  기능 설명  글쓰기 기능</vt:lpstr>
      <vt:lpstr>기능 설명  체크기능</vt:lpstr>
      <vt:lpstr>  기능 설명  작성된 글, 모아보기</vt:lpstr>
      <vt:lpstr>  기능 설명  프로필 기능</vt:lpstr>
      <vt:lpstr>  기능 설명  알림기능 (동기부여)</vt:lpstr>
      <vt:lpstr>  기능 설명  환경설정</vt:lpstr>
      <vt:lpstr>기대 효과(장단점)</vt:lpstr>
      <vt:lpstr>개발 계획</vt:lpstr>
      <vt:lpstr>서버구상도</vt:lpstr>
      <vt:lpstr>개발 계획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 WhereIM 기획발표 (위치기반 SNS 플랫폼)</dc:title>
  <dc:creator>Use</dc:creator>
  <cp:lastModifiedBy>Use</cp:lastModifiedBy>
  <cp:revision>48</cp:revision>
  <dcterms:modified xsi:type="dcterms:W3CDTF">2017-03-24T04:43:17Z</dcterms:modified>
</cp:coreProperties>
</file>